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3"/>
  </p:sldMasterIdLst>
  <p:notesMasterIdLst>
    <p:notesMasterId r:id="rId19"/>
  </p:notesMasterIdLst>
  <p:handoutMasterIdLst>
    <p:handoutMasterId r:id="rId20"/>
  </p:handoutMasterIdLst>
  <p:sldIdLst>
    <p:sldId id="256" r:id="rId4"/>
    <p:sldId id="263" r:id="rId5"/>
    <p:sldId id="266" r:id="rId6"/>
    <p:sldId id="274" r:id="rId7"/>
    <p:sldId id="279" r:id="rId8"/>
    <p:sldId id="278" r:id="rId9"/>
    <p:sldId id="308" r:id="rId10"/>
    <p:sldId id="280" r:id="rId11"/>
    <p:sldId id="318" r:id="rId12"/>
    <p:sldId id="277" r:id="rId13"/>
    <p:sldId id="319" r:id="rId14"/>
    <p:sldId id="309" r:id="rId15"/>
    <p:sldId id="317" r:id="rId16"/>
    <p:sldId id="313" r:id="rId17"/>
    <p:sldId id="304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45ACD7-6DE4-43BA-8E8C-F33CCE419113}" v="37" dt="2024-10-16T17:13:39.259"/>
    <p1510:client id="{F3F50C24-B04A-4FA0-B1E4-89B2B106AFB1}" v="231" dt="2024-10-16T14:51:10.4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94660"/>
  </p:normalViewPr>
  <p:slideViewPr>
    <p:cSldViewPr snapToGrid="0">
      <p:cViewPr varScale="1">
        <p:scale>
          <a:sx n="87" d="100"/>
          <a:sy n="87" d="100"/>
        </p:scale>
        <p:origin x="8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312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microsoft.com/office/2015/10/relationships/revisionInfo" Target="revisionInfo.xml"/><Relationship Id="rId3" Type="http://schemas.openxmlformats.org/officeDocument/2006/relationships/slideMaster" Target="slideMasters/slideMaster1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li Andrea Ovalle Gutiérrez" userId="S::yovalle@procalculo.com::1cae9a45-977b-468b-b9c8-ae5a6840ea41" providerId="AD" clId="Web-{D7BF4699-0A19-6E29-BF37-9E05B78CFF8E}"/>
    <pc:docChg chg="modSld">
      <pc:chgData name="Yuli Andrea Ovalle Gutiérrez" userId="S::yovalle@procalculo.com::1cae9a45-977b-468b-b9c8-ae5a6840ea41" providerId="AD" clId="Web-{D7BF4699-0A19-6E29-BF37-9E05B78CFF8E}" dt="2024-07-12T17:34:33.694" v="39" actId="20577"/>
      <pc:docMkLst>
        <pc:docMk/>
      </pc:docMkLst>
      <pc:sldChg chg="addSp delSp modSp">
        <pc:chgData name="Yuli Andrea Ovalle Gutiérrez" userId="S::yovalle@procalculo.com::1cae9a45-977b-468b-b9c8-ae5a6840ea41" providerId="AD" clId="Web-{D7BF4699-0A19-6E29-BF37-9E05B78CFF8E}" dt="2024-07-12T17:34:33.694" v="39" actId="20577"/>
        <pc:sldMkLst>
          <pc:docMk/>
          <pc:sldMk cId="1582048243" sldId="279"/>
        </pc:sldMkLst>
        <pc:spChg chg="mod">
          <ac:chgData name="Yuli Andrea Ovalle Gutiérrez" userId="S::yovalle@procalculo.com::1cae9a45-977b-468b-b9c8-ae5a6840ea41" providerId="AD" clId="Web-{D7BF4699-0A19-6E29-BF37-9E05B78CFF8E}" dt="2024-07-12T17:34:33.694" v="39" actId="20577"/>
          <ac:spMkLst>
            <pc:docMk/>
            <pc:sldMk cId="1582048243" sldId="279"/>
            <ac:spMk id="2" creationId="{9CBA114F-ED66-5953-0DBC-813ABF037CB3}"/>
          </ac:spMkLst>
        </pc:spChg>
        <pc:spChg chg="add del">
          <ac:chgData name="Yuli Andrea Ovalle Gutiérrez" userId="S::yovalle@procalculo.com::1cae9a45-977b-468b-b9c8-ae5a6840ea41" providerId="AD" clId="Web-{D7BF4699-0A19-6E29-BF37-9E05B78CFF8E}" dt="2024-07-12T17:34:32.897" v="29"/>
          <ac:spMkLst>
            <pc:docMk/>
            <pc:sldMk cId="1582048243" sldId="279"/>
            <ac:spMk id="3" creationId="{1B47C8EF-8BF0-F43B-61FF-2F02CE51C80B}"/>
          </ac:spMkLst>
        </pc:spChg>
        <pc:spChg chg="mod">
          <ac:chgData name="Yuli Andrea Ovalle Gutiérrez" userId="S::yovalle@procalculo.com::1cae9a45-977b-468b-b9c8-ae5a6840ea41" providerId="AD" clId="Web-{D7BF4699-0A19-6E29-BF37-9E05B78CFF8E}" dt="2024-07-12T17:34:27.412" v="21" actId="1076"/>
          <ac:spMkLst>
            <pc:docMk/>
            <pc:sldMk cId="1582048243" sldId="279"/>
            <ac:spMk id="4" creationId="{51493BF1-CD51-9E1B-7B7E-4102EBAAF0B1}"/>
          </ac:spMkLst>
        </pc:spChg>
        <pc:spChg chg="add del mod">
          <ac:chgData name="Yuli Andrea Ovalle Gutiérrez" userId="S::yovalle@procalculo.com::1cae9a45-977b-468b-b9c8-ae5a6840ea41" providerId="AD" clId="Web-{D7BF4699-0A19-6E29-BF37-9E05B78CFF8E}" dt="2024-07-12T17:34:31.850" v="27" actId="1076"/>
          <ac:spMkLst>
            <pc:docMk/>
            <pc:sldMk cId="1582048243" sldId="279"/>
            <ac:spMk id="5" creationId="{4E3E1E72-700A-35A8-7CC4-3502DA158DC7}"/>
          </ac:spMkLst>
        </pc:spChg>
        <pc:spChg chg="add del">
          <ac:chgData name="Yuli Andrea Ovalle Gutiérrez" userId="S::yovalle@procalculo.com::1cae9a45-977b-468b-b9c8-ae5a6840ea41" providerId="AD" clId="Web-{D7BF4699-0A19-6E29-BF37-9E05B78CFF8E}" dt="2024-07-12T17:34:27.740" v="22"/>
          <ac:spMkLst>
            <pc:docMk/>
            <pc:sldMk cId="1582048243" sldId="279"/>
            <ac:spMk id="6" creationId="{E864F424-97BA-F194-F299-B87505EFE6CC}"/>
          </ac:spMkLst>
        </pc:spChg>
        <pc:picChg chg="add del mod">
          <ac:chgData name="Yuli Andrea Ovalle Gutiérrez" userId="S::yovalle@procalculo.com::1cae9a45-977b-468b-b9c8-ae5a6840ea41" providerId="AD" clId="Web-{D7BF4699-0A19-6E29-BF37-9E05B78CFF8E}" dt="2024-07-12T17:34:25.678" v="20"/>
          <ac:picMkLst>
            <pc:docMk/>
            <pc:sldMk cId="1582048243" sldId="279"/>
            <ac:picMk id="7" creationId="{8B72E856-9341-C43A-59BA-A902B4E9220A}"/>
          </ac:picMkLst>
        </pc:picChg>
      </pc:sldChg>
    </pc:docChg>
  </pc:docChgLst>
  <pc:docChgLst>
    <pc:chgData name="Javier Andres Luis Gonzalez" userId="9bfb70d5-126d-4793-8f2c-effcd62a7b5e" providerId="ADAL" clId="{4345ACD7-6DE4-43BA-8E8C-F33CCE419113}"/>
    <pc:docChg chg="undo redo custSel addSld delSld modSld sldOrd">
      <pc:chgData name="Javier Andres Luis Gonzalez" userId="9bfb70d5-126d-4793-8f2c-effcd62a7b5e" providerId="ADAL" clId="{4345ACD7-6DE4-43BA-8E8C-F33CCE419113}" dt="2024-10-16T17:18:45.165" v="580" actId="207"/>
      <pc:docMkLst>
        <pc:docMk/>
      </pc:docMkLst>
      <pc:sldChg chg="modSp mod">
        <pc:chgData name="Javier Andres Luis Gonzalez" userId="9bfb70d5-126d-4793-8f2c-effcd62a7b5e" providerId="ADAL" clId="{4345ACD7-6DE4-43BA-8E8C-F33CCE419113}" dt="2024-10-16T15:16:00.869" v="21" actId="20577"/>
        <pc:sldMkLst>
          <pc:docMk/>
          <pc:sldMk cId="327181837" sldId="256"/>
        </pc:sldMkLst>
        <pc:spChg chg="mod">
          <ac:chgData name="Javier Andres Luis Gonzalez" userId="9bfb70d5-126d-4793-8f2c-effcd62a7b5e" providerId="ADAL" clId="{4345ACD7-6DE4-43BA-8E8C-F33CCE419113}" dt="2024-10-16T15:15:46.106" v="7"/>
          <ac:spMkLst>
            <pc:docMk/>
            <pc:sldMk cId="327181837" sldId="256"/>
            <ac:spMk id="4" creationId="{E58F4762-22EA-5CF3-03FB-F8CD12ED25D6}"/>
          </ac:spMkLst>
        </pc:spChg>
        <pc:spChg chg="mod">
          <ac:chgData name="Javier Andres Luis Gonzalez" userId="9bfb70d5-126d-4793-8f2c-effcd62a7b5e" providerId="ADAL" clId="{4345ACD7-6DE4-43BA-8E8C-F33CCE419113}" dt="2024-10-16T15:16:00.869" v="21" actId="20577"/>
          <ac:spMkLst>
            <pc:docMk/>
            <pc:sldMk cId="327181837" sldId="256"/>
            <ac:spMk id="5" creationId="{4180DB93-635F-E1C6-2B6C-5C4BD4583BD6}"/>
          </ac:spMkLst>
        </pc:spChg>
      </pc:sldChg>
      <pc:sldChg chg="addSp delSp modSp mod">
        <pc:chgData name="Javier Andres Luis Gonzalez" userId="9bfb70d5-126d-4793-8f2c-effcd62a7b5e" providerId="ADAL" clId="{4345ACD7-6DE4-43BA-8E8C-F33CCE419113}" dt="2024-10-16T17:13:51.067" v="565" actId="1076"/>
        <pc:sldMkLst>
          <pc:docMk/>
          <pc:sldMk cId="2289807237" sldId="263"/>
        </pc:sldMkLst>
        <pc:spChg chg="mod">
          <ac:chgData name="Javier Andres Luis Gonzalez" userId="9bfb70d5-126d-4793-8f2c-effcd62a7b5e" providerId="ADAL" clId="{4345ACD7-6DE4-43BA-8E8C-F33CCE419113}" dt="2024-10-16T16:17:25.453" v="274" actId="255"/>
          <ac:spMkLst>
            <pc:docMk/>
            <pc:sldMk cId="2289807237" sldId="263"/>
            <ac:spMk id="3" creationId="{A65D4ED5-6F22-96BB-682B-8E31C1B22755}"/>
          </ac:spMkLst>
        </pc:spChg>
        <pc:spChg chg="mod">
          <ac:chgData name="Javier Andres Luis Gonzalez" userId="9bfb70d5-126d-4793-8f2c-effcd62a7b5e" providerId="ADAL" clId="{4345ACD7-6DE4-43BA-8E8C-F33CCE419113}" dt="2024-10-16T17:13:39.259" v="564"/>
          <ac:spMkLst>
            <pc:docMk/>
            <pc:sldMk cId="2289807237" sldId="263"/>
            <ac:spMk id="4" creationId="{132A8212-211A-5BC1-8163-BAC9BF5945E1}"/>
          </ac:spMkLst>
        </pc:spChg>
        <pc:spChg chg="del">
          <ac:chgData name="Javier Andres Luis Gonzalez" userId="9bfb70d5-126d-4793-8f2c-effcd62a7b5e" providerId="ADAL" clId="{4345ACD7-6DE4-43BA-8E8C-F33CCE419113}" dt="2024-10-16T15:17:09.752" v="24" actId="478"/>
          <ac:spMkLst>
            <pc:docMk/>
            <pc:sldMk cId="2289807237" sldId="263"/>
            <ac:spMk id="9" creationId="{57DF910D-5ACB-6EA9-F235-B5BFB4A38862}"/>
          </ac:spMkLst>
        </pc:spChg>
        <pc:spChg chg="mod">
          <ac:chgData name="Javier Andres Luis Gonzalez" userId="9bfb70d5-126d-4793-8f2c-effcd62a7b5e" providerId="ADAL" clId="{4345ACD7-6DE4-43BA-8E8C-F33CCE419113}" dt="2024-10-16T15:27:10.465" v="112" actId="1076"/>
          <ac:spMkLst>
            <pc:docMk/>
            <pc:sldMk cId="2289807237" sldId="263"/>
            <ac:spMk id="23" creationId="{D8BE967A-CFD3-5821-5137-42717C34AAB8}"/>
          </ac:spMkLst>
        </pc:spChg>
        <pc:spChg chg="mod">
          <ac:chgData name="Javier Andres Luis Gonzalez" userId="9bfb70d5-126d-4793-8f2c-effcd62a7b5e" providerId="ADAL" clId="{4345ACD7-6DE4-43BA-8E8C-F33CCE419113}" dt="2024-10-16T15:27:10.465" v="112" actId="1076"/>
          <ac:spMkLst>
            <pc:docMk/>
            <pc:sldMk cId="2289807237" sldId="263"/>
            <ac:spMk id="24" creationId="{F47625E3-2A11-F815-8D45-444BD43B4486}"/>
          </ac:spMkLst>
        </pc:spChg>
        <pc:spChg chg="mod">
          <ac:chgData name="Javier Andres Luis Gonzalez" userId="9bfb70d5-126d-4793-8f2c-effcd62a7b5e" providerId="ADAL" clId="{4345ACD7-6DE4-43BA-8E8C-F33CCE419113}" dt="2024-10-16T15:27:10.465" v="112" actId="1076"/>
          <ac:spMkLst>
            <pc:docMk/>
            <pc:sldMk cId="2289807237" sldId="263"/>
            <ac:spMk id="25" creationId="{0B6B5484-68F7-F517-07CD-07F84F18F5BE}"/>
          </ac:spMkLst>
        </pc:spChg>
        <pc:spChg chg="mod">
          <ac:chgData name="Javier Andres Luis Gonzalez" userId="9bfb70d5-126d-4793-8f2c-effcd62a7b5e" providerId="ADAL" clId="{4345ACD7-6DE4-43BA-8E8C-F33CCE419113}" dt="2024-10-16T15:27:10.465" v="112" actId="1076"/>
          <ac:spMkLst>
            <pc:docMk/>
            <pc:sldMk cId="2289807237" sldId="263"/>
            <ac:spMk id="26" creationId="{20EB6BEF-7EAB-D213-88A8-E9BBB4E8A4C4}"/>
          </ac:spMkLst>
        </pc:spChg>
        <pc:spChg chg="mod">
          <ac:chgData name="Javier Andres Luis Gonzalez" userId="9bfb70d5-126d-4793-8f2c-effcd62a7b5e" providerId="ADAL" clId="{4345ACD7-6DE4-43BA-8E8C-F33CCE419113}" dt="2024-10-16T15:27:10.465" v="112" actId="1076"/>
          <ac:spMkLst>
            <pc:docMk/>
            <pc:sldMk cId="2289807237" sldId="263"/>
            <ac:spMk id="27" creationId="{B05312EF-6729-F0A1-C278-FD2AB28DF2F3}"/>
          </ac:spMkLst>
        </pc:spChg>
        <pc:spChg chg="mod">
          <ac:chgData name="Javier Andres Luis Gonzalez" userId="9bfb70d5-126d-4793-8f2c-effcd62a7b5e" providerId="ADAL" clId="{4345ACD7-6DE4-43BA-8E8C-F33CCE419113}" dt="2024-10-16T15:27:10.465" v="112" actId="1076"/>
          <ac:spMkLst>
            <pc:docMk/>
            <pc:sldMk cId="2289807237" sldId="263"/>
            <ac:spMk id="28" creationId="{47ABE05A-F7AC-DDAC-6B83-BD8D3C4FCFDF}"/>
          </ac:spMkLst>
        </pc:spChg>
        <pc:spChg chg="mod">
          <ac:chgData name="Javier Andres Luis Gonzalez" userId="9bfb70d5-126d-4793-8f2c-effcd62a7b5e" providerId="ADAL" clId="{4345ACD7-6DE4-43BA-8E8C-F33CCE419113}" dt="2024-10-16T15:27:10.465" v="112" actId="1076"/>
          <ac:spMkLst>
            <pc:docMk/>
            <pc:sldMk cId="2289807237" sldId="263"/>
            <ac:spMk id="30" creationId="{470B8642-38C9-5A7F-9F2C-2EFD663E3BA9}"/>
          </ac:spMkLst>
        </pc:spChg>
        <pc:spChg chg="mod">
          <ac:chgData name="Javier Andres Luis Gonzalez" userId="9bfb70d5-126d-4793-8f2c-effcd62a7b5e" providerId="ADAL" clId="{4345ACD7-6DE4-43BA-8E8C-F33CCE419113}" dt="2024-10-16T15:27:10.465" v="112" actId="1076"/>
          <ac:spMkLst>
            <pc:docMk/>
            <pc:sldMk cId="2289807237" sldId="263"/>
            <ac:spMk id="31" creationId="{FE14092B-DD0D-0169-1188-6BB3A3847DE0}"/>
          </ac:spMkLst>
        </pc:spChg>
        <pc:spChg chg="mod">
          <ac:chgData name="Javier Andres Luis Gonzalez" userId="9bfb70d5-126d-4793-8f2c-effcd62a7b5e" providerId="ADAL" clId="{4345ACD7-6DE4-43BA-8E8C-F33CCE419113}" dt="2024-10-16T15:27:10.465" v="112" actId="1076"/>
          <ac:spMkLst>
            <pc:docMk/>
            <pc:sldMk cId="2289807237" sldId="263"/>
            <ac:spMk id="32" creationId="{A9F7A1C3-2721-A4B3-B71A-CE46B7CE6C6E}"/>
          </ac:spMkLst>
        </pc:spChg>
        <pc:spChg chg="mod">
          <ac:chgData name="Javier Andres Luis Gonzalez" userId="9bfb70d5-126d-4793-8f2c-effcd62a7b5e" providerId="ADAL" clId="{4345ACD7-6DE4-43BA-8E8C-F33CCE419113}" dt="2024-10-16T15:27:10.465" v="112" actId="1076"/>
          <ac:spMkLst>
            <pc:docMk/>
            <pc:sldMk cId="2289807237" sldId="263"/>
            <ac:spMk id="33" creationId="{233C644E-1BCF-F00D-C53D-2C6985717E37}"/>
          </ac:spMkLst>
        </pc:spChg>
        <pc:spChg chg="mod">
          <ac:chgData name="Javier Andres Luis Gonzalez" userId="9bfb70d5-126d-4793-8f2c-effcd62a7b5e" providerId="ADAL" clId="{4345ACD7-6DE4-43BA-8E8C-F33CCE419113}" dt="2024-10-16T15:27:10.465" v="112" actId="1076"/>
          <ac:spMkLst>
            <pc:docMk/>
            <pc:sldMk cId="2289807237" sldId="263"/>
            <ac:spMk id="34" creationId="{EA2C7D96-079D-DBCA-FB36-8266DCE3B430}"/>
          </ac:spMkLst>
        </pc:spChg>
        <pc:spChg chg="del">
          <ac:chgData name="Javier Andres Luis Gonzalez" userId="9bfb70d5-126d-4793-8f2c-effcd62a7b5e" providerId="ADAL" clId="{4345ACD7-6DE4-43BA-8E8C-F33CCE419113}" dt="2024-10-16T15:25:32.490" v="102" actId="478"/>
          <ac:spMkLst>
            <pc:docMk/>
            <pc:sldMk cId="2289807237" sldId="263"/>
            <ac:spMk id="35" creationId="{DAF6EAF5-7378-7A79-4448-D93468598284}"/>
          </ac:spMkLst>
        </pc:spChg>
        <pc:spChg chg="mod">
          <ac:chgData name="Javier Andres Luis Gonzalez" userId="9bfb70d5-126d-4793-8f2c-effcd62a7b5e" providerId="ADAL" clId="{4345ACD7-6DE4-43BA-8E8C-F33CCE419113}" dt="2024-10-16T15:27:10.465" v="112" actId="1076"/>
          <ac:spMkLst>
            <pc:docMk/>
            <pc:sldMk cId="2289807237" sldId="263"/>
            <ac:spMk id="36" creationId="{A48EDBDA-CB06-363C-7E83-9445BE35F753}"/>
          </ac:spMkLst>
        </pc:spChg>
        <pc:spChg chg="del">
          <ac:chgData name="Javier Andres Luis Gonzalez" userId="9bfb70d5-126d-4793-8f2c-effcd62a7b5e" providerId="ADAL" clId="{4345ACD7-6DE4-43BA-8E8C-F33CCE419113}" dt="2024-10-16T15:25:32.490" v="102" actId="478"/>
          <ac:spMkLst>
            <pc:docMk/>
            <pc:sldMk cId="2289807237" sldId="263"/>
            <ac:spMk id="40" creationId="{516BF795-6585-0C9A-C181-61189FA3AF55}"/>
          </ac:spMkLst>
        </pc:spChg>
        <pc:spChg chg="del">
          <ac:chgData name="Javier Andres Luis Gonzalez" userId="9bfb70d5-126d-4793-8f2c-effcd62a7b5e" providerId="ADAL" clId="{4345ACD7-6DE4-43BA-8E8C-F33CCE419113}" dt="2024-10-16T15:25:32.490" v="102" actId="478"/>
          <ac:spMkLst>
            <pc:docMk/>
            <pc:sldMk cId="2289807237" sldId="263"/>
            <ac:spMk id="41" creationId="{B676E71F-5764-F787-A983-B01CB525389A}"/>
          </ac:spMkLst>
        </pc:spChg>
        <pc:spChg chg="del">
          <ac:chgData name="Javier Andres Luis Gonzalez" userId="9bfb70d5-126d-4793-8f2c-effcd62a7b5e" providerId="ADAL" clId="{4345ACD7-6DE4-43BA-8E8C-F33CCE419113}" dt="2024-10-16T15:25:32.490" v="102" actId="478"/>
          <ac:spMkLst>
            <pc:docMk/>
            <pc:sldMk cId="2289807237" sldId="263"/>
            <ac:spMk id="42" creationId="{38ED10DE-35A5-8F88-9011-D4509C482A04}"/>
          </ac:spMkLst>
        </pc:spChg>
        <pc:grpChg chg="add mod">
          <ac:chgData name="Javier Andres Luis Gonzalez" userId="9bfb70d5-126d-4793-8f2c-effcd62a7b5e" providerId="ADAL" clId="{4345ACD7-6DE4-43BA-8E8C-F33CCE419113}" dt="2024-10-16T17:13:51.067" v="565" actId="1076"/>
          <ac:grpSpMkLst>
            <pc:docMk/>
            <pc:sldMk cId="2289807237" sldId="263"/>
            <ac:grpSpMk id="2" creationId="{0C25A668-FEDF-61B4-7A91-65B3FFF6969D}"/>
          </ac:grpSpMkLst>
        </pc:grpChg>
      </pc:sldChg>
      <pc:sldChg chg="addSp delSp modSp mod ord">
        <pc:chgData name="Javier Andres Luis Gonzalez" userId="9bfb70d5-126d-4793-8f2c-effcd62a7b5e" providerId="ADAL" clId="{4345ACD7-6DE4-43BA-8E8C-F33CCE419113}" dt="2024-10-16T17:14:04.311" v="569" actId="5793"/>
        <pc:sldMkLst>
          <pc:docMk/>
          <pc:sldMk cId="3379730327" sldId="266"/>
        </pc:sldMkLst>
        <pc:spChg chg="mod">
          <ac:chgData name="Javier Andres Luis Gonzalez" userId="9bfb70d5-126d-4793-8f2c-effcd62a7b5e" providerId="ADAL" clId="{4345ACD7-6DE4-43BA-8E8C-F33CCE419113}" dt="2024-10-16T15:38:44.743" v="180" actId="2711"/>
          <ac:spMkLst>
            <pc:docMk/>
            <pc:sldMk cId="3379730327" sldId="266"/>
            <ac:spMk id="3" creationId="{B63025E1-0B7B-7FEF-9C66-16609F89FECB}"/>
          </ac:spMkLst>
        </pc:spChg>
        <pc:spChg chg="mod">
          <ac:chgData name="Javier Andres Luis Gonzalez" userId="9bfb70d5-126d-4793-8f2c-effcd62a7b5e" providerId="ADAL" clId="{4345ACD7-6DE4-43BA-8E8C-F33CCE419113}" dt="2024-10-16T15:38:44.743" v="180" actId="2711"/>
          <ac:spMkLst>
            <pc:docMk/>
            <pc:sldMk cId="3379730327" sldId="266"/>
            <ac:spMk id="4" creationId="{41085223-31E3-B113-EF30-22C2700BB397}"/>
          </ac:spMkLst>
        </pc:spChg>
        <pc:spChg chg="add mod">
          <ac:chgData name="Javier Andres Luis Gonzalez" userId="9bfb70d5-126d-4793-8f2c-effcd62a7b5e" providerId="ADAL" clId="{4345ACD7-6DE4-43BA-8E8C-F33CCE419113}" dt="2024-10-16T15:38:44.743" v="180" actId="2711"/>
          <ac:spMkLst>
            <pc:docMk/>
            <pc:sldMk cId="3379730327" sldId="266"/>
            <ac:spMk id="5" creationId="{36B75A49-70B0-18D0-490A-91157F46BA67}"/>
          </ac:spMkLst>
        </pc:spChg>
        <pc:spChg chg="add mod">
          <ac:chgData name="Javier Andres Luis Gonzalez" userId="9bfb70d5-126d-4793-8f2c-effcd62a7b5e" providerId="ADAL" clId="{4345ACD7-6DE4-43BA-8E8C-F33CCE419113}" dt="2024-10-16T15:39:37.885" v="184" actId="255"/>
          <ac:spMkLst>
            <pc:docMk/>
            <pc:sldMk cId="3379730327" sldId="266"/>
            <ac:spMk id="6" creationId="{3B5E7FB3-026A-1211-6216-C9AD52DE9223}"/>
          </ac:spMkLst>
        </pc:spChg>
        <pc:spChg chg="add mod">
          <ac:chgData name="Javier Andres Luis Gonzalez" userId="9bfb70d5-126d-4793-8f2c-effcd62a7b5e" providerId="ADAL" clId="{4345ACD7-6DE4-43BA-8E8C-F33CCE419113}" dt="2024-10-16T15:39:26.757" v="183" actId="1076"/>
          <ac:spMkLst>
            <pc:docMk/>
            <pc:sldMk cId="3379730327" sldId="266"/>
            <ac:spMk id="7" creationId="{514B163F-D77C-84C1-A120-0ACA89602A7F}"/>
          </ac:spMkLst>
        </pc:spChg>
        <pc:spChg chg="add mod">
          <ac:chgData name="Javier Andres Luis Gonzalez" userId="9bfb70d5-126d-4793-8f2c-effcd62a7b5e" providerId="ADAL" clId="{4345ACD7-6DE4-43BA-8E8C-F33CCE419113}" dt="2024-10-16T15:38:44.743" v="180" actId="2711"/>
          <ac:spMkLst>
            <pc:docMk/>
            <pc:sldMk cId="3379730327" sldId="266"/>
            <ac:spMk id="8" creationId="{4A44363E-8B22-AC68-755D-DA724C916930}"/>
          </ac:spMkLst>
        </pc:spChg>
        <pc:spChg chg="add mod">
          <ac:chgData name="Javier Andres Luis Gonzalez" userId="9bfb70d5-126d-4793-8f2c-effcd62a7b5e" providerId="ADAL" clId="{4345ACD7-6DE4-43BA-8E8C-F33CCE419113}" dt="2024-10-16T15:39:37.885" v="184" actId="255"/>
          <ac:spMkLst>
            <pc:docMk/>
            <pc:sldMk cId="3379730327" sldId="266"/>
            <ac:spMk id="9" creationId="{22EFAC56-3F67-B9A2-FC97-9C59EA3FDB3D}"/>
          </ac:spMkLst>
        </pc:spChg>
        <pc:spChg chg="add mod">
          <ac:chgData name="Javier Andres Luis Gonzalez" userId="9bfb70d5-126d-4793-8f2c-effcd62a7b5e" providerId="ADAL" clId="{4345ACD7-6DE4-43BA-8E8C-F33CCE419113}" dt="2024-10-16T15:39:37.885" v="184" actId="255"/>
          <ac:spMkLst>
            <pc:docMk/>
            <pc:sldMk cId="3379730327" sldId="266"/>
            <ac:spMk id="10" creationId="{2AB5709E-4B9B-DCDD-BF61-B1A1A250A888}"/>
          </ac:spMkLst>
        </pc:spChg>
        <pc:spChg chg="add mod">
          <ac:chgData name="Javier Andres Luis Gonzalez" userId="9bfb70d5-126d-4793-8f2c-effcd62a7b5e" providerId="ADAL" clId="{4345ACD7-6DE4-43BA-8E8C-F33CCE419113}" dt="2024-10-16T15:38:44.743" v="180" actId="2711"/>
          <ac:spMkLst>
            <pc:docMk/>
            <pc:sldMk cId="3379730327" sldId="266"/>
            <ac:spMk id="11" creationId="{AEB98476-55E4-EF15-BF5B-784FC87B2571}"/>
          </ac:spMkLst>
        </pc:spChg>
        <pc:spChg chg="add mod">
          <ac:chgData name="Javier Andres Luis Gonzalez" userId="9bfb70d5-126d-4793-8f2c-effcd62a7b5e" providerId="ADAL" clId="{4345ACD7-6DE4-43BA-8E8C-F33CCE419113}" dt="2024-10-16T15:39:37.885" v="184" actId="255"/>
          <ac:spMkLst>
            <pc:docMk/>
            <pc:sldMk cId="3379730327" sldId="266"/>
            <ac:spMk id="12" creationId="{AAFB7689-FB5B-B3D5-D4B3-41C8878557D6}"/>
          </ac:spMkLst>
        </pc:spChg>
        <pc:spChg chg="add del mod">
          <ac:chgData name="Javier Andres Luis Gonzalez" userId="9bfb70d5-126d-4793-8f2c-effcd62a7b5e" providerId="ADAL" clId="{4345ACD7-6DE4-43BA-8E8C-F33CCE419113}" dt="2024-10-16T15:39:20.406" v="181" actId="255"/>
          <ac:spMkLst>
            <pc:docMk/>
            <pc:sldMk cId="3379730327" sldId="266"/>
            <ac:spMk id="13" creationId="{209EDB67-264A-8DF5-826C-F696C3322A0A}"/>
          </ac:spMkLst>
        </pc:spChg>
        <pc:spChg chg="mod">
          <ac:chgData name="Javier Andres Luis Gonzalez" userId="9bfb70d5-126d-4793-8f2c-effcd62a7b5e" providerId="ADAL" clId="{4345ACD7-6DE4-43BA-8E8C-F33CCE419113}" dt="2024-10-16T15:38:44.743" v="180" actId="2711"/>
          <ac:spMkLst>
            <pc:docMk/>
            <pc:sldMk cId="3379730327" sldId="266"/>
            <ac:spMk id="15" creationId="{B5734C24-BD9B-77D6-47D3-CAC8CCB32E8D}"/>
          </ac:spMkLst>
        </pc:spChg>
        <pc:spChg chg="mod">
          <ac:chgData name="Javier Andres Luis Gonzalez" userId="9bfb70d5-126d-4793-8f2c-effcd62a7b5e" providerId="ADAL" clId="{4345ACD7-6DE4-43BA-8E8C-F33CCE419113}" dt="2024-10-16T15:38:44.743" v="180" actId="2711"/>
          <ac:spMkLst>
            <pc:docMk/>
            <pc:sldMk cId="3379730327" sldId="266"/>
            <ac:spMk id="16" creationId="{908CB83D-EFDF-8BF5-414F-ABE502CDC2C9}"/>
          </ac:spMkLst>
        </pc:spChg>
        <pc:spChg chg="add mod">
          <ac:chgData name="Javier Andres Luis Gonzalez" userId="9bfb70d5-126d-4793-8f2c-effcd62a7b5e" providerId="ADAL" clId="{4345ACD7-6DE4-43BA-8E8C-F33CCE419113}" dt="2024-10-16T15:39:20.406" v="181" actId="255"/>
          <ac:spMkLst>
            <pc:docMk/>
            <pc:sldMk cId="3379730327" sldId="266"/>
            <ac:spMk id="17" creationId="{48772BB2-03FE-3615-7656-AB55B84C9501}"/>
          </ac:spMkLst>
        </pc:spChg>
        <pc:spChg chg="mod">
          <ac:chgData name="Javier Andres Luis Gonzalez" userId="9bfb70d5-126d-4793-8f2c-effcd62a7b5e" providerId="ADAL" clId="{4345ACD7-6DE4-43BA-8E8C-F33CCE419113}" dt="2024-10-16T17:14:04.311" v="569" actId="5793"/>
          <ac:spMkLst>
            <pc:docMk/>
            <pc:sldMk cId="3379730327" sldId="266"/>
            <ac:spMk id="18" creationId="{7D485899-3648-8B4E-8F0F-2D3B330B9751}"/>
          </ac:spMkLst>
        </pc:spChg>
        <pc:spChg chg="del">
          <ac:chgData name="Javier Andres Luis Gonzalez" userId="9bfb70d5-126d-4793-8f2c-effcd62a7b5e" providerId="ADAL" clId="{4345ACD7-6DE4-43BA-8E8C-F33CCE419113}" dt="2024-10-16T15:29:48.333" v="138" actId="478"/>
          <ac:spMkLst>
            <pc:docMk/>
            <pc:sldMk cId="3379730327" sldId="266"/>
            <ac:spMk id="19" creationId="{EA7B640B-5D80-EAFA-9249-18C81F9D9CAD}"/>
          </ac:spMkLst>
        </pc:spChg>
        <pc:spChg chg="del">
          <ac:chgData name="Javier Andres Luis Gonzalez" userId="9bfb70d5-126d-4793-8f2c-effcd62a7b5e" providerId="ADAL" clId="{4345ACD7-6DE4-43BA-8E8C-F33CCE419113}" dt="2024-10-16T15:29:28.781" v="131" actId="478"/>
          <ac:spMkLst>
            <pc:docMk/>
            <pc:sldMk cId="3379730327" sldId="266"/>
            <ac:spMk id="20" creationId="{16A87CEA-EFE3-EF4C-99B5-27D0660554D9}"/>
          </ac:spMkLst>
        </pc:spChg>
        <pc:spChg chg="del">
          <ac:chgData name="Javier Andres Luis Gonzalez" userId="9bfb70d5-126d-4793-8f2c-effcd62a7b5e" providerId="ADAL" clId="{4345ACD7-6DE4-43BA-8E8C-F33CCE419113}" dt="2024-10-16T15:29:28.781" v="131" actId="478"/>
          <ac:spMkLst>
            <pc:docMk/>
            <pc:sldMk cId="3379730327" sldId="266"/>
            <ac:spMk id="21" creationId="{F28939EE-D7FD-59E1-AD3B-89EF58A06325}"/>
          </ac:spMkLst>
        </pc:spChg>
        <pc:spChg chg="del">
          <ac:chgData name="Javier Andres Luis Gonzalez" userId="9bfb70d5-126d-4793-8f2c-effcd62a7b5e" providerId="ADAL" clId="{4345ACD7-6DE4-43BA-8E8C-F33CCE419113}" dt="2024-10-16T15:29:28.781" v="131" actId="478"/>
          <ac:spMkLst>
            <pc:docMk/>
            <pc:sldMk cId="3379730327" sldId="266"/>
            <ac:spMk id="22" creationId="{8A9713E1-80C8-DFFE-812B-9DA525ECEF80}"/>
          </ac:spMkLst>
        </pc:spChg>
        <pc:spChg chg="del">
          <ac:chgData name="Javier Andres Luis Gonzalez" userId="9bfb70d5-126d-4793-8f2c-effcd62a7b5e" providerId="ADAL" clId="{4345ACD7-6DE4-43BA-8E8C-F33CCE419113}" dt="2024-10-16T15:29:28.781" v="131" actId="478"/>
          <ac:spMkLst>
            <pc:docMk/>
            <pc:sldMk cId="3379730327" sldId="266"/>
            <ac:spMk id="23" creationId="{EC782AC9-A925-2982-5076-709102EF4467}"/>
          </ac:spMkLst>
        </pc:spChg>
        <pc:spChg chg="del">
          <ac:chgData name="Javier Andres Luis Gonzalez" userId="9bfb70d5-126d-4793-8f2c-effcd62a7b5e" providerId="ADAL" clId="{4345ACD7-6DE4-43BA-8E8C-F33CCE419113}" dt="2024-10-16T15:29:28.781" v="131" actId="478"/>
          <ac:spMkLst>
            <pc:docMk/>
            <pc:sldMk cId="3379730327" sldId="266"/>
            <ac:spMk id="24" creationId="{D5849202-BDC7-1740-D983-843ED50343E0}"/>
          </ac:spMkLst>
        </pc:spChg>
        <pc:spChg chg="mod">
          <ac:chgData name="Javier Andres Luis Gonzalez" userId="9bfb70d5-126d-4793-8f2c-effcd62a7b5e" providerId="ADAL" clId="{4345ACD7-6DE4-43BA-8E8C-F33CCE419113}" dt="2024-10-16T15:33:06.824" v="161" actId="1076"/>
          <ac:spMkLst>
            <pc:docMk/>
            <pc:sldMk cId="3379730327" sldId="266"/>
            <ac:spMk id="26" creationId="{118F6637-4CC5-2A01-FA35-66D879194BAB}"/>
          </ac:spMkLst>
        </pc:spChg>
        <pc:spChg chg="mod">
          <ac:chgData name="Javier Andres Luis Gonzalez" userId="9bfb70d5-126d-4793-8f2c-effcd62a7b5e" providerId="ADAL" clId="{4345ACD7-6DE4-43BA-8E8C-F33CCE419113}" dt="2024-10-16T15:38:44.743" v="180" actId="2711"/>
          <ac:spMkLst>
            <pc:docMk/>
            <pc:sldMk cId="3379730327" sldId="266"/>
            <ac:spMk id="27" creationId="{CD76D139-006A-376B-F577-79C73B10191D}"/>
          </ac:spMkLst>
        </pc:spChg>
        <pc:spChg chg="mod">
          <ac:chgData name="Javier Andres Luis Gonzalez" userId="9bfb70d5-126d-4793-8f2c-effcd62a7b5e" providerId="ADAL" clId="{4345ACD7-6DE4-43BA-8E8C-F33CCE419113}" dt="2024-10-16T15:38:44.743" v="180" actId="2711"/>
          <ac:spMkLst>
            <pc:docMk/>
            <pc:sldMk cId="3379730327" sldId="266"/>
            <ac:spMk id="28" creationId="{48573811-CB17-80B3-FCF6-B5D806357724}"/>
          </ac:spMkLst>
        </pc:spChg>
        <pc:spChg chg="add mod">
          <ac:chgData name="Javier Andres Luis Gonzalez" userId="9bfb70d5-126d-4793-8f2c-effcd62a7b5e" providerId="ADAL" clId="{4345ACD7-6DE4-43BA-8E8C-F33CCE419113}" dt="2024-10-16T15:39:20.406" v="181" actId="255"/>
          <ac:spMkLst>
            <pc:docMk/>
            <pc:sldMk cId="3379730327" sldId="266"/>
            <ac:spMk id="29" creationId="{D36DDAB7-E1E7-4CFC-3435-8F2BB921AC7C}"/>
          </ac:spMkLst>
        </pc:spChg>
        <pc:spChg chg="del">
          <ac:chgData name="Javier Andres Luis Gonzalez" userId="9bfb70d5-126d-4793-8f2c-effcd62a7b5e" providerId="ADAL" clId="{4345ACD7-6DE4-43BA-8E8C-F33CCE419113}" dt="2024-10-16T15:31:14.382" v="150" actId="478"/>
          <ac:spMkLst>
            <pc:docMk/>
            <pc:sldMk cId="3379730327" sldId="266"/>
            <ac:spMk id="30" creationId="{E443AF01-7DC8-FF0A-B0F9-952C4B99A3B2}"/>
          </ac:spMkLst>
        </pc:spChg>
        <pc:spChg chg="mod">
          <ac:chgData name="Javier Andres Luis Gonzalez" userId="9bfb70d5-126d-4793-8f2c-effcd62a7b5e" providerId="ADAL" clId="{4345ACD7-6DE4-43BA-8E8C-F33CCE419113}" dt="2024-10-16T15:38:44.743" v="180" actId="2711"/>
          <ac:spMkLst>
            <pc:docMk/>
            <pc:sldMk cId="3379730327" sldId="266"/>
            <ac:spMk id="32" creationId="{64296BB4-A910-AEBD-9574-F10AD5CABA7F}"/>
          </ac:spMkLst>
        </pc:spChg>
        <pc:spChg chg="mod">
          <ac:chgData name="Javier Andres Luis Gonzalez" userId="9bfb70d5-126d-4793-8f2c-effcd62a7b5e" providerId="ADAL" clId="{4345ACD7-6DE4-43BA-8E8C-F33CCE419113}" dt="2024-10-16T15:38:44.743" v="180" actId="2711"/>
          <ac:spMkLst>
            <pc:docMk/>
            <pc:sldMk cId="3379730327" sldId="266"/>
            <ac:spMk id="33" creationId="{F6EF997E-AF70-397B-3B4D-D6D86483C0E6}"/>
          </ac:spMkLst>
        </pc:spChg>
        <pc:spChg chg="add mod">
          <ac:chgData name="Javier Andres Luis Gonzalez" userId="9bfb70d5-126d-4793-8f2c-effcd62a7b5e" providerId="ADAL" clId="{4345ACD7-6DE4-43BA-8E8C-F33CCE419113}" dt="2024-10-16T15:39:20.406" v="181" actId="255"/>
          <ac:spMkLst>
            <pc:docMk/>
            <pc:sldMk cId="3379730327" sldId="266"/>
            <ac:spMk id="34" creationId="{3BB582D4-6954-AA58-BBCF-219DFEAFAB86}"/>
          </ac:spMkLst>
        </pc:spChg>
        <pc:spChg chg="mod">
          <ac:chgData name="Javier Andres Luis Gonzalez" userId="9bfb70d5-126d-4793-8f2c-effcd62a7b5e" providerId="ADAL" clId="{4345ACD7-6DE4-43BA-8E8C-F33CCE419113}" dt="2024-10-16T15:38:44.743" v="180" actId="2711"/>
          <ac:spMkLst>
            <pc:docMk/>
            <pc:sldMk cId="3379730327" sldId="266"/>
            <ac:spMk id="36" creationId="{AEB4033B-C906-A9A3-C343-EE53323DDD9F}"/>
          </ac:spMkLst>
        </pc:spChg>
        <pc:spChg chg="mod">
          <ac:chgData name="Javier Andres Luis Gonzalez" userId="9bfb70d5-126d-4793-8f2c-effcd62a7b5e" providerId="ADAL" clId="{4345ACD7-6DE4-43BA-8E8C-F33CCE419113}" dt="2024-10-16T15:38:44.743" v="180" actId="2711"/>
          <ac:spMkLst>
            <pc:docMk/>
            <pc:sldMk cId="3379730327" sldId="266"/>
            <ac:spMk id="37" creationId="{5DD536F4-F870-1170-0CC2-169BE539BC6C}"/>
          </ac:spMkLst>
        </pc:spChg>
        <pc:spChg chg="add mod">
          <ac:chgData name="Javier Andres Luis Gonzalez" userId="9bfb70d5-126d-4793-8f2c-effcd62a7b5e" providerId="ADAL" clId="{4345ACD7-6DE4-43BA-8E8C-F33CCE419113}" dt="2024-10-16T15:39:20.406" v="181" actId="255"/>
          <ac:spMkLst>
            <pc:docMk/>
            <pc:sldMk cId="3379730327" sldId="266"/>
            <ac:spMk id="38" creationId="{EE11D538-D452-FBA8-D516-6D1D2CC0420B}"/>
          </ac:spMkLst>
        </pc:spChg>
        <pc:grpChg chg="add mod">
          <ac:chgData name="Javier Andres Luis Gonzalez" userId="9bfb70d5-126d-4793-8f2c-effcd62a7b5e" providerId="ADAL" clId="{4345ACD7-6DE4-43BA-8E8C-F33CCE419113}" dt="2024-10-16T15:32:26.126" v="156" actId="1076"/>
          <ac:grpSpMkLst>
            <pc:docMk/>
            <pc:sldMk cId="3379730327" sldId="266"/>
            <ac:grpSpMk id="2" creationId="{D43BF410-39A6-AB9E-EBEB-7490A1C6C565}"/>
          </ac:grpSpMkLst>
        </pc:grpChg>
        <pc:grpChg chg="add mod">
          <ac:chgData name="Javier Andres Luis Gonzalez" userId="9bfb70d5-126d-4793-8f2c-effcd62a7b5e" providerId="ADAL" clId="{4345ACD7-6DE4-43BA-8E8C-F33CCE419113}" dt="2024-10-16T15:34:42.612" v="167" actId="1076"/>
          <ac:grpSpMkLst>
            <pc:docMk/>
            <pc:sldMk cId="3379730327" sldId="266"/>
            <ac:grpSpMk id="14" creationId="{0DED3561-5655-C935-55FC-53E44ACF15AF}"/>
          </ac:grpSpMkLst>
        </pc:grpChg>
        <pc:grpChg chg="add mod">
          <ac:chgData name="Javier Andres Luis Gonzalez" userId="9bfb70d5-126d-4793-8f2c-effcd62a7b5e" providerId="ADAL" clId="{4345ACD7-6DE4-43BA-8E8C-F33CCE419113}" dt="2024-10-16T15:32:26.126" v="156" actId="1076"/>
          <ac:grpSpMkLst>
            <pc:docMk/>
            <pc:sldMk cId="3379730327" sldId="266"/>
            <ac:grpSpMk id="25" creationId="{B9E52D81-9746-6E06-F034-0DABA79379A8}"/>
          </ac:grpSpMkLst>
        </pc:grpChg>
        <pc:grpChg chg="add mod">
          <ac:chgData name="Javier Andres Luis Gonzalez" userId="9bfb70d5-126d-4793-8f2c-effcd62a7b5e" providerId="ADAL" clId="{4345ACD7-6DE4-43BA-8E8C-F33CCE419113}" dt="2024-10-16T15:32:26.126" v="156" actId="1076"/>
          <ac:grpSpMkLst>
            <pc:docMk/>
            <pc:sldMk cId="3379730327" sldId="266"/>
            <ac:grpSpMk id="31" creationId="{C6F46D8F-64F7-C1B7-D716-B2ABD97A1DC7}"/>
          </ac:grpSpMkLst>
        </pc:grpChg>
        <pc:grpChg chg="add mod">
          <ac:chgData name="Javier Andres Luis Gonzalez" userId="9bfb70d5-126d-4793-8f2c-effcd62a7b5e" providerId="ADAL" clId="{4345ACD7-6DE4-43BA-8E8C-F33CCE419113}" dt="2024-10-16T15:32:26.126" v="156" actId="1076"/>
          <ac:grpSpMkLst>
            <pc:docMk/>
            <pc:sldMk cId="3379730327" sldId="266"/>
            <ac:grpSpMk id="35" creationId="{92A2E241-60EE-336D-8932-D38F81E911C7}"/>
          </ac:grpSpMkLst>
        </pc:grpChg>
      </pc:sldChg>
      <pc:sldChg chg="addSp delSp modSp mod">
        <pc:chgData name="Javier Andres Luis Gonzalez" userId="9bfb70d5-126d-4793-8f2c-effcd62a7b5e" providerId="ADAL" clId="{4345ACD7-6DE4-43BA-8E8C-F33CCE419113}" dt="2024-10-16T17:17:41.101" v="576" actId="1076"/>
        <pc:sldMkLst>
          <pc:docMk/>
          <pc:sldMk cId="1366992150" sldId="274"/>
        </pc:sldMkLst>
        <pc:spChg chg="mod">
          <ac:chgData name="Javier Andres Luis Gonzalez" userId="9bfb70d5-126d-4793-8f2c-effcd62a7b5e" providerId="ADAL" clId="{4345ACD7-6DE4-43BA-8E8C-F33CCE419113}" dt="2024-10-16T16:16:56.498" v="270" actId="255"/>
          <ac:spMkLst>
            <pc:docMk/>
            <pc:sldMk cId="1366992150" sldId="274"/>
            <ac:spMk id="3" creationId="{9606FAD3-FC28-9383-BC0D-819A907DC960}"/>
          </ac:spMkLst>
        </pc:spChg>
        <pc:spChg chg="mod">
          <ac:chgData name="Javier Andres Luis Gonzalez" userId="9bfb70d5-126d-4793-8f2c-effcd62a7b5e" providerId="ADAL" clId="{4345ACD7-6DE4-43BA-8E8C-F33CCE419113}" dt="2024-10-16T16:23:17.926" v="311"/>
          <ac:spMkLst>
            <pc:docMk/>
            <pc:sldMk cId="1366992150" sldId="274"/>
            <ac:spMk id="4" creationId="{91252F0E-B849-4688-E9E3-FAFB43F21CB8}"/>
          </ac:spMkLst>
        </pc:spChg>
        <pc:spChg chg="mod">
          <ac:chgData name="Javier Andres Luis Gonzalez" userId="9bfb70d5-126d-4793-8f2c-effcd62a7b5e" providerId="ADAL" clId="{4345ACD7-6DE4-43BA-8E8C-F33CCE419113}" dt="2024-10-16T15:42:59.054" v="192" actId="2711"/>
          <ac:spMkLst>
            <pc:docMk/>
            <pc:sldMk cId="1366992150" sldId="274"/>
            <ac:spMk id="6" creationId="{6E926119-FAB6-BDA7-0883-EF2FFA8A0663}"/>
          </ac:spMkLst>
        </pc:spChg>
        <pc:spChg chg="mod">
          <ac:chgData name="Javier Andres Luis Gonzalez" userId="9bfb70d5-126d-4793-8f2c-effcd62a7b5e" providerId="ADAL" clId="{4345ACD7-6DE4-43BA-8E8C-F33CCE419113}" dt="2024-10-16T15:42:59.054" v="192" actId="2711"/>
          <ac:spMkLst>
            <pc:docMk/>
            <pc:sldMk cId="1366992150" sldId="274"/>
            <ac:spMk id="7" creationId="{9F14F111-94B8-88B3-CBF7-EE41F69158EE}"/>
          </ac:spMkLst>
        </pc:spChg>
        <pc:spChg chg="add del mod">
          <ac:chgData name="Javier Andres Luis Gonzalez" userId="9bfb70d5-126d-4793-8f2c-effcd62a7b5e" providerId="ADAL" clId="{4345ACD7-6DE4-43BA-8E8C-F33CCE419113}" dt="2024-10-16T17:17:34.864" v="574" actId="1076"/>
          <ac:spMkLst>
            <pc:docMk/>
            <pc:sldMk cId="1366992150" sldId="274"/>
            <ac:spMk id="8" creationId="{751D64EB-324C-49AE-AEA0-46B3AEF7D66B}"/>
          </ac:spMkLst>
        </pc:spChg>
        <pc:spChg chg="add del mod">
          <ac:chgData name="Javier Andres Luis Gonzalez" userId="9bfb70d5-126d-4793-8f2c-effcd62a7b5e" providerId="ADAL" clId="{4345ACD7-6DE4-43BA-8E8C-F33CCE419113}" dt="2024-10-16T17:17:41.101" v="576" actId="1076"/>
          <ac:spMkLst>
            <pc:docMk/>
            <pc:sldMk cId="1366992150" sldId="274"/>
            <ac:spMk id="9" creationId="{D820EB5C-5A02-CBB4-FC4E-26532125534B}"/>
          </ac:spMkLst>
        </pc:spChg>
        <pc:spChg chg="add del mod">
          <ac:chgData name="Javier Andres Luis Gonzalez" userId="9bfb70d5-126d-4793-8f2c-effcd62a7b5e" providerId="ADAL" clId="{4345ACD7-6DE4-43BA-8E8C-F33CCE419113}" dt="2024-10-16T17:17:34.864" v="574" actId="1076"/>
          <ac:spMkLst>
            <pc:docMk/>
            <pc:sldMk cId="1366992150" sldId="274"/>
            <ac:spMk id="10" creationId="{88659823-7B3E-F88D-B1A2-40F1EB1C0A94}"/>
          </ac:spMkLst>
        </pc:spChg>
        <pc:spChg chg="mod">
          <ac:chgData name="Javier Andres Luis Gonzalez" userId="9bfb70d5-126d-4793-8f2c-effcd62a7b5e" providerId="ADAL" clId="{4345ACD7-6DE4-43BA-8E8C-F33CCE419113}" dt="2024-10-16T15:42:59.054" v="192" actId="2711"/>
          <ac:spMkLst>
            <pc:docMk/>
            <pc:sldMk cId="1366992150" sldId="274"/>
            <ac:spMk id="12" creationId="{58CF2021-AB7F-F022-B1D4-A35363EF01C4}"/>
          </ac:spMkLst>
        </pc:spChg>
        <pc:spChg chg="mod">
          <ac:chgData name="Javier Andres Luis Gonzalez" userId="9bfb70d5-126d-4793-8f2c-effcd62a7b5e" providerId="ADAL" clId="{4345ACD7-6DE4-43BA-8E8C-F33CCE419113}" dt="2024-10-16T15:42:59.054" v="192" actId="2711"/>
          <ac:spMkLst>
            <pc:docMk/>
            <pc:sldMk cId="1366992150" sldId="274"/>
            <ac:spMk id="13" creationId="{59291821-995B-0CA3-846C-489EF9F13FA6}"/>
          </ac:spMkLst>
        </pc:spChg>
        <pc:spChg chg="add del mod">
          <ac:chgData name="Javier Andres Luis Gonzalez" userId="9bfb70d5-126d-4793-8f2c-effcd62a7b5e" providerId="ADAL" clId="{4345ACD7-6DE4-43BA-8E8C-F33CCE419113}" dt="2024-10-16T17:17:34.864" v="574" actId="1076"/>
          <ac:spMkLst>
            <pc:docMk/>
            <pc:sldMk cId="1366992150" sldId="274"/>
            <ac:spMk id="14" creationId="{2EC47816-E771-26E0-326E-B8814545FC50}"/>
          </ac:spMkLst>
        </pc:spChg>
        <pc:spChg chg="add del mod">
          <ac:chgData name="Javier Andres Luis Gonzalez" userId="9bfb70d5-126d-4793-8f2c-effcd62a7b5e" providerId="ADAL" clId="{4345ACD7-6DE4-43BA-8E8C-F33CCE419113}" dt="2024-10-16T15:42:07.612" v="189" actId="478"/>
          <ac:spMkLst>
            <pc:docMk/>
            <pc:sldMk cId="1366992150" sldId="274"/>
            <ac:spMk id="15" creationId="{D5C92A7D-4ED5-7743-F120-2AF479E32A6F}"/>
          </ac:spMkLst>
        </pc:spChg>
        <pc:spChg chg="add del mod">
          <ac:chgData name="Javier Andres Luis Gonzalez" userId="9bfb70d5-126d-4793-8f2c-effcd62a7b5e" providerId="ADAL" clId="{4345ACD7-6DE4-43BA-8E8C-F33CCE419113}" dt="2024-10-16T17:17:34.864" v="574" actId="1076"/>
          <ac:spMkLst>
            <pc:docMk/>
            <pc:sldMk cId="1366992150" sldId="274"/>
            <ac:spMk id="16" creationId="{E78AE396-D5CB-4C15-359A-B15DA0A5A61B}"/>
          </ac:spMkLst>
        </pc:spChg>
        <pc:spChg chg="add del">
          <ac:chgData name="Javier Andres Luis Gonzalez" userId="9bfb70d5-126d-4793-8f2c-effcd62a7b5e" providerId="ADAL" clId="{4345ACD7-6DE4-43BA-8E8C-F33CCE419113}" dt="2024-10-16T15:42:52.685" v="191" actId="22"/>
          <ac:spMkLst>
            <pc:docMk/>
            <pc:sldMk cId="1366992150" sldId="274"/>
            <ac:spMk id="18" creationId="{4A7114D0-DC55-F05E-B339-F7C86D2CEDA1}"/>
          </ac:spMkLst>
        </pc:spChg>
        <pc:spChg chg="del">
          <ac:chgData name="Javier Andres Luis Gonzalez" userId="9bfb70d5-126d-4793-8f2c-effcd62a7b5e" providerId="ADAL" clId="{4345ACD7-6DE4-43BA-8E8C-F33CCE419113}" dt="2024-10-16T15:41:59.532" v="185" actId="478"/>
          <ac:spMkLst>
            <pc:docMk/>
            <pc:sldMk cId="1366992150" sldId="274"/>
            <ac:spMk id="102" creationId="{68850EAD-008D-B803-4EC9-14DF5A8F7B77}"/>
          </ac:spMkLst>
        </pc:spChg>
        <pc:spChg chg="del">
          <ac:chgData name="Javier Andres Luis Gonzalez" userId="9bfb70d5-126d-4793-8f2c-effcd62a7b5e" providerId="ADAL" clId="{4345ACD7-6DE4-43BA-8E8C-F33CCE419113}" dt="2024-10-16T15:41:59.532" v="185" actId="478"/>
          <ac:spMkLst>
            <pc:docMk/>
            <pc:sldMk cId="1366992150" sldId="274"/>
            <ac:spMk id="103" creationId="{F5A1C1B1-A2B8-F0CF-D8E5-E07AAB928D46}"/>
          </ac:spMkLst>
        </pc:spChg>
        <pc:spChg chg="del">
          <ac:chgData name="Javier Andres Luis Gonzalez" userId="9bfb70d5-126d-4793-8f2c-effcd62a7b5e" providerId="ADAL" clId="{4345ACD7-6DE4-43BA-8E8C-F33CCE419113}" dt="2024-10-16T15:41:59.532" v="185" actId="478"/>
          <ac:spMkLst>
            <pc:docMk/>
            <pc:sldMk cId="1366992150" sldId="274"/>
            <ac:spMk id="104" creationId="{83EEA300-49F1-21B7-D0C3-966014A18B07}"/>
          </ac:spMkLst>
        </pc:spChg>
        <pc:spChg chg="del">
          <ac:chgData name="Javier Andres Luis Gonzalez" userId="9bfb70d5-126d-4793-8f2c-effcd62a7b5e" providerId="ADAL" clId="{4345ACD7-6DE4-43BA-8E8C-F33CCE419113}" dt="2024-10-16T15:41:59.532" v="185" actId="478"/>
          <ac:spMkLst>
            <pc:docMk/>
            <pc:sldMk cId="1366992150" sldId="274"/>
            <ac:spMk id="105" creationId="{150BA402-21A6-C82B-5929-AD323AEB7FF9}"/>
          </ac:spMkLst>
        </pc:spChg>
        <pc:spChg chg="del">
          <ac:chgData name="Javier Andres Luis Gonzalez" userId="9bfb70d5-126d-4793-8f2c-effcd62a7b5e" providerId="ADAL" clId="{4345ACD7-6DE4-43BA-8E8C-F33CCE419113}" dt="2024-10-16T15:41:59.532" v="185" actId="478"/>
          <ac:spMkLst>
            <pc:docMk/>
            <pc:sldMk cId="1366992150" sldId="274"/>
            <ac:spMk id="106" creationId="{28583856-3BA3-7B11-5F8D-8249543682DA}"/>
          </ac:spMkLst>
        </pc:spChg>
        <pc:spChg chg="del">
          <ac:chgData name="Javier Andres Luis Gonzalez" userId="9bfb70d5-126d-4793-8f2c-effcd62a7b5e" providerId="ADAL" clId="{4345ACD7-6DE4-43BA-8E8C-F33CCE419113}" dt="2024-10-16T15:41:59.532" v="185" actId="478"/>
          <ac:spMkLst>
            <pc:docMk/>
            <pc:sldMk cId="1366992150" sldId="274"/>
            <ac:spMk id="107" creationId="{7F5C7E4A-3959-6878-83B3-15F1AEA96B3D}"/>
          </ac:spMkLst>
        </pc:spChg>
        <pc:spChg chg="del">
          <ac:chgData name="Javier Andres Luis Gonzalez" userId="9bfb70d5-126d-4793-8f2c-effcd62a7b5e" providerId="ADAL" clId="{4345ACD7-6DE4-43BA-8E8C-F33CCE419113}" dt="2024-10-16T15:41:59.532" v="185" actId="478"/>
          <ac:spMkLst>
            <pc:docMk/>
            <pc:sldMk cId="1366992150" sldId="274"/>
            <ac:spMk id="110" creationId="{6F21D74B-B26D-2D15-AA98-3EA399723C34}"/>
          </ac:spMkLst>
        </pc:spChg>
        <pc:spChg chg="del">
          <ac:chgData name="Javier Andres Luis Gonzalez" userId="9bfb70d5-126d-4793-8f2c-effcd62a7b5e" providerId="ADAL" clId="{4345ACD7-6DE4-43BA-8E8C-F33CCE419113}" dt="2024-10-16T15:41:59.532" v="185" actId="478"/>
          <ac:spMkLst>
            <pc:docMk/>
            <pc:sldMk cId="1366992150" sldId="274"/>
            <ac:spMk id="111" creationId="{58DDD12B-FAA4-C014-0F65-C80C299A8D9C}"/>
          </ac:spMkLst>
        </pc:spChg>
        <pc:spChg chg="del">
          <ac:chgData name="Javier Andres Luis Gonzalez" userId="9bfb70d5-126d-4793-8f2c-effcd62a7b5e" providerId="ADAL" clId="{4345ACD7-6DE4-43BA-8E8C-F33CCE419113}" dt="2024-10-16T15:41:59.532" v="185" actId="478"/>
          <ac:spMkLst>
            <pc:docMk/>
            <pc:sldMk cId="1366992150" sldId="274"/>
            <ac:spMk id="112" creationId="{E9CA2BC1-DED1-A287-C5EA-EB4375F345F1}"/>
          </ac:spMkLst>
        </pc:spChg>
        <pc:spChg chg="del">
          <ac:chgData name="Javier Andres Luis Gonzalez" userId="9bfb70d5-126d-4793-8f2c-effcd62a7b5e" providerId="ADAL" clId="{4345ACD7-6DE4-43BA-8E8C-F33CCE419113}" dt="2024-10-16T15:41:59.532" v="185" actId="478"/>
          <ac:spMkLst>
            <pc:docMk/>
            <pc:sldMk cId="1366992150" sldId="274"/>
            <ac:spMk id="114" creationId="{96D61A46-7E81-3A25-B267-5ED73E729944}"/>
          </ac:spMkLst>
        </pc:spChg>
        <pc:grpChg chg="add del mod">
          <ac:chgData name="Javier Andres Luis Gonzalez" userId="9bfb70d5-126d-4793-8f2c-effcd62a7b5e" providerId="ADAL" clId="{4345ACD7-6DE4-43BA-8E8C-F33CCE419113}" dt="2024-10-16T17:17:34.864" v="574" actId="1076"/>
          <ac:grpSpMkLst>
            <pc:docMk/>
            <pc:sldMk cId="1366992150" sldId="274"/>
            <ac:grpSpMk id="2" creationId="{04F36A4D-6567-93E1-0A76-3D687DA2C2F8}"/>
          </ac:grpSpMkLst>
        </pc:grpChg>
        <pc:grpChg chg="add del mod">
          <ac:chgData name="Javier Andres Luis Gonzalez" userId="9bfb70d5-126d-4793-8f2c-effcd62a7b5e" providerId="ADAL" clId="{4345ACD7-6DE4-43BA-8E8C-F33CCE419113}" dt="2024-10-16T17:17:34.864" v="574" actId="1076"/>
          <ac:grpSpMkLst>
            <pc:docMk/>
            <pc:sldMk cId="1366992150" sldId="274"/>
            <ac:grpSpMk id="5" creationId="{144C9FE9-6E9B-FF36-6B36-E5B1D36CFD93}"/>
          </ac:grpSpMkLst>
        </pc:grpChg>
        <pc:grpChg chg="add del mod">
          <ac:chgData name="Javier Andres Luis Gonzalez" userId="9bfb70d5-126d-4793-8f2c-effcd62a7b5e" providerId="ADAL" clId="{4345ACD7-6DE4-43BA-8E8C-F33CCE419113}" dt="2024-10-16T17:17:34.864" v="574" actId="1076"/>
          <ac:grpSpMkLst>
            <pc:docMk/>
            <pc:sldMk cId="1366992150" sldId="274"/>
            <ac:grpSpMk id="11" creationId="{B22E69EE-146D-338B-E612-B0F24482297C}"/>
          </ac:grpSpMkLst>
        </pc:grpChg>
      </pc:sldChg>
      <pc:sldChg chg="addSp delSp modSp mod">
        <pc:chgData name="Javier Andres Luis Gonzalez" userId="9bfb70d5-126d-4793-8f2c-effcd62a7b5e" providerId="ADAL" clId="{4345ACD7-6DE4-43BA-8E8C-F33CCE419113}" dt="2024-10-16T16:41:52.370" v="408" actId="207"/>
        <pc:sldMkLst>
          <pc:docMk/>
          <pc:sldMk cId="4240604635" sldId="277"/>
        </pc:sldMkLst>
        <pc:spChg chg="mod">
          <ac:chgData name="Javier Andres Luis Gonzalez" userId="9bfb70d5-126d-4793-8f2c-effcd62a7b5e" providerId="ADAL" clId="{4345ACD7-6DE4-43BA-8E8C-F33CCE419113}" dt="2024-10-16T16:40:46.566" v="402" actId="2711"/>
          <ac:spMkLst>
            <pc:docMk/>
            <pc:sldMk cId="4240604635" sldId="277"/>
            <ac:spMk id="3" creationId="{FD6F0CEE-B810-B66C-2A0B-5A5971313CBA}"/>
          </ac:spMkLst>
        </pc:spChg>
        <pc:spChg chg="mod">
          <ac:chgData name="Javier Andres Luis Gonzalez" userId="9bfb70d5-126d-4793-8f2c-effcd62a7b5e" providerId="ADAL" clId="{4345ACD7-6DE4-43BA-8E8C-F33CCE419113}" dt="2024-10-16T16:40:46.566" v="402" actId="2711"/>
          <ac:spMkLst>
            <pc:docMk/>
            <pc:sldMk cId="4240604635" sldId="277"/>
            <ac:spMk id="4" creationId="{02916BF6-5511-E45F-1E96-241F225ABB47}"/>
          </ac:spMkLst>
        </pc:spChg>
        <pc:spChg chg="add mod">
          <ac:chgData name="Javier Andres Luis Gonzalez" userId="9bfb70d5-126d-4793-8f2c-effcd62a7b5e" providerId="ADAL" clId="{4345ACD7-6DE4-43BA-8E8C-F33CCE419113}" dt="2024-10-16T16:40:26.897" v="401" actId="1076"/>
          <ac:spMkLst>
            <pc:docMk/>
            <pc:sldMk cId="4240604635" sldId="277"/>
            <ac:spMk id="5" creationId="{9850EBF3-54E6-0642-B524-049CCC7361E7}"/>
          </ac:spMkLst>
        </pc:spChg>
        <pc:spChg chg="add mod">
          <ac:chgData name="Javier Andres Luis Gonzalez" userId="9bfb70d5-126d-4793-8f2c-effcd62a7b5e" providerId="ADAL" clId="{4345ACD7-6DE4-43BA-8E8C-F33CCE419113}" dt="2024-10-16T16:41:45.934" v="407" actId="1076"/>
          <ac:spMkLst>
            <pc:docMk/>
            <pc:sldMk cId="4240604635" sldId="277"/>
            <ac:spMk id="6" creationId="{7DB403A5-1D31-A9D0-B958-8F685AB06A20}"/>
          </ac:spMkLst>
        </pc:spChg>
        <pc:spChg chg="add mod">
          <ac:chgData name="Javier Andres Luis Gonzalez" userId="9bfb70d5-126d-4793-8f2c-effcd62a7b5e" providerId="ADAL" clId="{4345ACD7-6DE4-43BA-8E8C-F33CCE419113}" dt="2024-10-16T16:41:45.934" v="407" actId="1076"/>
          <ac:spMkLst>
            <pc:docMk/>
            <pc:sldMk cId="4240604635" sldId="277"/>
            <ac:spMk id="7" creationId="{157502A5-D95A-87DC-72EE-342AF3C3D215}"/>
          </ac:spMkLst>
        </pc:spChg>
        <pc:spChg chg="del">
          <ac:chgData name="Javier Andres Luis Gonzalez" userId="9bfb70d5-126d-4793-8f2c-effcd62a7b5e" providerId="ADAL" clId="{4345ACD7-6DE4-43BA-8E8C-F33CCE419113}" dt="2024-10-16T16:38:34.138" v="382" actId="478"/>
          <ac:spMkLst>
            <pc:docMk/>
            <pc:sldMk cId="4240604635" sldId="277"/>
            <ac:spMk id="9" creationId="{0A3A2A16-C987-9035-F891-EE37061FBCAC}"/>
          </ac:spMkLst>
        </pc:spChg>
        <pc:spChg chg="del">
          <ac:chgData name="Javier Andres Luis Gonzalez" userId="9bfb70d5-126d-4793-8f2c-effcd62a7b5e" providerId="ADAL" clId="{4345ACD7-6DE4-43BA-8E8C-F33CCE419113}" dt="2024-10-16T16:38:34.138" v="382" actId="478"/>
          <ac:spMkLst>
            <pc:docMk/>
            <pc:sldMk cId="4240604635" sldId="277"/>
            <ac:spMk id="10" creationId="{CD006EAE-D47E-11E7-B4D7-C9CC4BB6D894}"/>
          </ac:spMkLst>
        </pc:spChg>
        <pc:spChg chg="add mod">
          <ac:chgData name="Javier Andres Luis Gonzalez" userId="9bfb70d5-126d-4793-8f2c-effcd62a7b5e" providerId="ADAL" clId="{4345ACD7-6DE4-43BA-8E8C-F33CCE419113}" dt="2024-10-16T16:41:45.934" v="407" actId="1076"/>
          <ac:spMkLst>
            <pc:docMk/>
            <pc:sldMk cId="4240604635" sldId="277"/>
            <ac:spMk id="11" creationId="{6DBEB21B-A9FA-9051-8C9E-8AB686269150}"/>
          </ac:spMkLst>
        </pc:spChg>
        <pc:spChg chg="add mod">
          <ac:chgData name="Javier Andres Luis Gonzalez" userId="9bfb70d5-126d-4793-8f2c-effcd62a7b5e" providerId="ADAL" clId="{4345ACD7-6DE4-43BA-8E8C-F33CCE419113}" dt="2024-10-16T16:41:45.934" v="407" actId="1076"/>
          <ac:spMkLst>
            <pc:docMk/>
            <pc:sldMk cId="4240604635" sldId="277"/>
            <ac:spMk id="12" creationId="{0DD407E8-CECC-659F-D2AB-45896E84572F}"/>
          </ac:spMkLst>
        </pc:spChg>
        <pc:spChg chg="add mod">
          <ac:chgData name="Javier Andres Luis Gonzalez" userId="9bfb70d5-126d-4793-8f2c-effcd62a7b5e" providerId="ADAL" clId="{4345ACD7-6DE4-43BA-8E8C-F33CCE419113}" dt="2024-10-16T16:41:45.934" v="407" actId="1076"/>
          <ac:spMkLst>
            <pc:docMk/>
            <pc:sldMk cId="4240604635" sldId="277"/>
            <ac:spMk id="13" creationId="{4A6F180D-B294-BB22-AFD6-48F8CE52AA78}"/>
          </ac:spMkLst>
        </pc:spChg>
        <pc:spChg chg="mod">
          <ac:chgData name="Javier Andres Luis Gonzalez" userId="9bfb70d5-126d-4793-8f2c-effcd62a7b5e" providerId="ADAL" clId="{4345ACD7-6DE4-43BA-8E8C-F33CCE419113}" dt="2024-10-16T16:40:46.566" v="402" actId="2711"/>
          <ac:spMkLst>
            <pc:docMk/>
            <pc:sldMk cId="4240604635" sldId="277"/>
            <ac:spMk id="15" creationId="{9D186D61-1708-480B-8302-064010D3A17D}"/>
          </ac:spMkLst>
        </pc:spChg>
        <pc:spChg chg="mod">
          <ac:chgData name="Javier Andres Luis Gonzalez" userId="9bfb70d5-126d-4793-8f2c-effcd62a7b5e" providerId="ADAL" clId="{4345ACD7-6DE4-43BA-8E8C-F33CCE419113}" dt="2024-10-16T16:40:46.566" v="402" actId="2711"/>
          <ac:spMkLst>
            <pc:docMk/>
            <pc:sldMk cId="4240604635" sldId="277"/>
            <ac:spMk id="16" creationId="{EFCFA8CF-20E9-82A8-DB1C-F0C5254A1E37}"/>
          </ac:spMkLst>
        </pc:spChg>
        <pc:spChg chg="add mod">
          <ac:chgData name="Javier Andres Luis Gonzalez" userId="9bfb70d5-126d-4793-8f2c-effcd62a7b5e" providerId="ADAL" clId="{4345ACD7-6DE4-43BA-8E8C-F33CCE419113}" dt="2024-10-16T16:41:45.934" v="407" actId="1076"/>
          <ac:spMkLst>
            <pc:docMk/>
            <pc:sldMk cId="4240604635" sldId="277"/>
            <ac:spMk id="17" creationId="{0943792F-743C-36EC-82BD-0CCA5E4D801C}"/>
          </ac:spMkLst>
        </pc:spChg>
        <pc:spChg chg="mod">
          <ac:chgData name="Javier Andres Luis Gonzalez" userId="9bfb70d5-126d-4793-8f2c-effcd62a7b5e" providerId="ADAL" clId="{4345ACD7-6DE4-43BA-8E8C-F33CCE419113}" dt="2024-10-16T16:40:46.566" v="402" actId="2711"/>
          <ac:spMkLst>
            <pc:docMk/>
            <pc:sldMk cId="4240604635" sldId="277"/>
            <ac:spMk id="19" creationId="{41D91F17-12C4-8FB0-45F8-A1F42D942ED6}"/>
          </ac:spMkLst>
        </pc:spChg>
        <pc:spChg chg="mod">
          <ac:chgData name="Javier Andres Luis Gonzalez" userId="9bfb70d5-126d-4793-8f2c-effcd62a7b5e" providerId="ADAL" clId="{4345ACD7-6DE4-43BA-8E8C-F33CCE419113}" dt="2024-10-16T16:40:46.566" v="402" actId="2711"/>
          <ac:spMkLst>
            <pc:docMk/>
            <pc:sldMk cId="4240604635" sldId="277"/>
            <ac:spMk id="20" creationId="{62280CF4-0D0B-68E8-DC92-FCF71EECF5F2}"/>
          </ac:spMkLst>
        </pc:spChg>
        <pc:spChg chg="add mod">
          <ac:chgData name="Javier Andres Luis Gonzalez" userId="9bfb70d5-126d-4793-8f2c-effcd62a7b5e" providerId="ADAL" clId="{4345ACD7-6DE4-43BA-8E8C-F33CCE419113}" dt="2024-10-16T16:41:45.934" v="407" actId="1076"/>
          <ac:spMkLst>
            <pc:docMk/>
            <pc:sldMk cId="4240604635" sldId="277"/>
            <ac:spMk id="21" creationId="{A2492880-336D-92FD-A991-270743088263}"/>
          </ac:spMkLst>
        </pc:spChg>
        <pc:spChg chg="mod">
          <ac:chgData name="Javier Andres Luis Gonzalez" userId="9bfb70d5-126d-4793-8f2c-effcd62a7b5e" providerId="ADAL" clId="{4345ACD7-6DE4-43BA-8E8C-F33CCE419113}" dt="2024-10-16T16:40:46.566" v="402" actId="2711"/>
          <ac:spMkLst>
            <pc:docMk/>
            <pc:sldMk cId="4240604635" sldId="277"/>
            <ac:spMk id="23" creationId="{35B13223-AEA4-E960-567D-4F2A3942025D}"/>
          </ac:spMkLst>
        </pc:spChg>
        <pc:spChg chg="mod">
          <ac:chgData name="Javier Andres Luis Gonzalez" userId="9bfb70d5-126d-4793-8f2c-effcd62a7b5e" providerId="ADAL" clId="{4345ACD7-6DE4-43BA-8E8C-F33CCE419113}" dt="2024-10-16T16:40:46.566" v="402" actId="2711"/>
          <ac:spMkLst>
            <pc:docMk/>
            <pc:sldMk cId="4240604635" sldId="277"/>
            <ac:spMk id="24" creationId="{2BD97AD5-AF99-F9C9-E537-DDAF1CA1EAEB}"/>
          </ac:spMkLst>
        </pc:spChg>
        <pc:spChg chg="add mod">
          <ac:chgData name="Javier Andres Luis Gonzalez" userId="9bfb70d5-126d-4793-8f2c-effcd62a7b5e" providerId="ADAL" clId="{4345ACD7-6DE4-43BA-8E8C-F33CCE419113}" dt="2024-10-16T16:41:45.934" v="407" actId="1076"/>
          <ac:spMkLst>
            <pc:docMk/>
            <pc:sldMk cId="4240604635" sldId="277"/>
            <ac:spMk id="25" creationId="{2F22B022-73CD-A22F-77DA-9E114395AF1D}"/>
          </ac:spMkLst>
        </pc:spChg>
        <pc:spChg chg="mod">
          <ac:chgData name="Javier Andres Luis Gonzalez" userId="9bfb70d5-126d-4793-8f2c-effcd62a7b5e" providerId="ADAL" clId="{4345ACD7-6DE4-43BA-8E8C-F33CCE419113}" dt="2024-10-16T16:40:46.566" v="402" actId="2711"/>
          <ac:spMkLst>
            <pc:docMk/>
            <pc:sldMk cId="4240604635" sldId="277"/>
            <ac:spMk id="27" creationId="{2509EB82-CA3E-1C1D-602D-B56E7C25D0A4}"/>
          </ac:spMkLst>
        </pc:spChg>
        <pc:spChg chg="mod">
          <ac:chgData name="Javier Andres Luis Gonzalez" userId="9bfb70d5-126d-4793-8f2c-effcd62a7b5e" providerId="ADAL" clId="{4345ACD7-6DE4-43BA-8E8C-F33CCE419113}" dt="2024-10-16T16:40:46.566" v="402" actId="2711"/>
          <ac:spMkLst>
            <pc:docMk/>
            <pc:sldMk cId="4240604635" sldId="277"/>
            <ac:spMk id="28" creationId="{616C9428-52ED-2AC6-3151-BB88011C8578}"/>
          </ac:spMkLst>
        </pc:spChg>
        <pc:spChg chg="add mod">
          <ac:chgData name="Javier Andres Luis Gonzalez" userId="9bfb70d5-126d-4793-8f2c-effcd62a7b5e" providerId="ADAL" clId="{4345ACD7-6DE4-43BA-8E8C-F33CCE419113}" dt="2024-10-16T16:41:45.934" v="407" actId="1076"/>
          <ac:spMkLst>
            <pc:docMk/>
            <pc:sldMk cId="4240604635" sldId="277"/>
            <ac:spMk id="29" creationId="{5E2A7810-2A5C-5688-69AE-1BB6A3E6BE49}"/>
          </ac:spMkLst>
        </pc:spChg>
        <pc:spChg chg="mod">
          <ac:chgData name="Javier Andres Luis Gonzalez" userId="9bfb70d5-126d-4793-8f2c-effcd62a7b5e" providerId="ADAL" clId="{4345ACD7-6DE4-43BA-8E8C-F33CCE419113}" dt="2024-10-16T16:40:46.566" v="402" actId="2711"/>
          <ac:spMkLst>
            <pc:docMk/>
            <pc:sldMk cId="4240604635" sldId="277"/>
            <ac:spMk id="31" creationId="{2BE2CAE9-03F0-B746-E7E1-87FA2EFAD729}"/>
          </ac:spMkLst>
        </pc:spChg>
        <pc:spChg chg="mod">
          <ac:chgData name="Javier Andres Luis Gonzalez" userId="9bfb70d5-126d-4793-8f2c-effcd62a7b5e" providerId="ADAL" clId="{4345ACD7-6DE4-43BA-8E8C-F33CCE419113}" dt="2024-10-16T16:40:46.566" v="402" actId="2711"/>
          <ac:spMkLst>
            <pc:docMk/>
            <pc:sldMk cId="4240604635" sldId="277"/>
            <ac:spMk id="32" creationId="{A610602C-0F80-BB77-4FC9-50673723F95A}"/>
          </ac:spMkLst>
        </pc:spChg>
        <pc:spChg chg="add mod">
          <ac:chgData name="Javier Andres Luis Gonzalez" userId="9bfb70d5-126d-4793-8f2c-effcd62a7b5e" providerId="ADAL" clId="{4345ACD7-6DE4-43BA-8E8C-F33CCE419113}" dt="2024-10-16T16:41:45.934" v="407" actId="1076"/>
          <ac:spMkLst>
            <pc:docMk/>
            <pc:sldMk cId="4240604635" sldId="277"/>
            <ac:spMk id="33" creationId="{03175BF8-4171-0469-FBA8-A7A468533CCA}"/>
          </ac:spMkLst>
        </pc:spChg>
        <pc:spChg chg="add mod">
          <ac:chgData name="Javier Andres Luis Gonzalez" userId="9bfb70d5-126d-4793-8f2c-effcd62a7b5e" providerId="ADAL" clId="{4345ACD7-6DE4-43BA-8E8C-F33CCE419113}" dt="2024-10-16T16:41:52.370" v="408" actId="207"/>
          <ac:spMkLst>
            <pc:docMk/>
            <pc:sldMk cId="4240604635" sldId="277"/>
            <ac:spMk id="34" creationId="{52A46D0A-184E-1B2E-03E7-6AD85F222066}"/>
          </ac:spMkLst>
        </pc:spChg>
        <pc:spChg chg="add mod">
          <ac:chgData name="Javier Andres Luis Gonzalez" userId="9bfb70d5-126d-4793-8f2c-effcd62a7b5e" providerId="ADAL" clId="{4345ACD7-6DE4-43BA-8E8C-F33CCE419113}" dt="2024-10-16T16:41:45.934" v="407" actId="1076"/>
          <ac:spMkLst>
            <pc:docMk/>
            <pc:sldMk cId="4240604635" sldId="277"/>
            <ac:spMk id="35" creationId="{9D955832-46C9-9887-22DC-F29ED40386B8}"/>
          </ac:spMkLst>
        </pc:spChg>
        <pc:spChg chg="mod">
          <ac:chgData name="Javier Andres Luis Gonzalez" userId="9bfb70d5-126d-4793-8f2c-effcd62a7b5e" providerId="ADAL" clId="{4345ACD7-6DE4-43BA-8E8C-F33CCE419113}" dt="2024-10-16T16:40:46.566" v="402" actId="2711"/>
          <ac:spMkLst>
            <pc:docMk/>
            <pc:sldMk cId="4240604635" sldId="277"/>
            <ac:spMk id="37" creationId="{91B5A9DD-822E-B422-8002-469334272E86}"/>
          </ac:spMkLst>
        </pc:spChg>
        <pc:spChg chg="mod">
          <ac:chgData name="Javier Andres Luis Gonzalez" userId="9bfb70d5-126d-4793-8f2c-effcd62a7b5e" providerId="ADAL" clId="{4345ACD7-6DE4-43BA-8E8C-F33CCE419113}" dt="2024-10-16T16:40:46.566" v="402" actId="2711"/>
          <ac:spMkLst>
            <pc:docMk/>
            <pc:sldMk cId="4240604635" sldId="277"/>
            <ac:spMk id="38" creationId="{2E64A533-B6EF-9550-32A9-6D1CB9541873}"/>
          </ac:spMkLst>
        </pc:spChg>
        <pc:spChg chg="add mod">
          <ac:chgData name="Javier Andres Luis Gonzalez" userId="9bfb70d5-126d-4793-8f2c-effcd62a7b5e" providerId="ADAL" clId="{4345ACD7-6DE4-43BA-8E8C-F33CCE419113}" dt="2024-10-16T16:41:45.934" v="407" actId="1076"/>
          <ac:spMkLst>
            <pc:docMk/>
            <pc:sldMk cId="4240604635" sldId="277"/>
            <ac:spMk id="39" creationId="{2A7C3717-8E56-AE44-BBEE-298FDCC468B7}"/>
          </ac:spMkLst>
        </pc:spChg>
        <pc:spChg chg="mod">
          <ac:chgData name="Javier Andres Luis Gonzalez" userId="9bfb70d5-126d-4793-8f2c-effcd62a7b5e" providerId="ADAL" clId="{4345ACD7-6DE4-43BA-8E8C-F33CCE419113}" dt="2024-10-16T16:40:46.566" v="402" actId="2711"/>
          <ac:spMkLst>
            <pc:docMk/>
            <pc:sldMk cId="4240604635" sldId="277"/>
            <ac:spMk id="41" creationId="{2BE530BE-468E-2D96-5CE8-3ED25831A477}"/>
          </ac:spMkLst>
        </pc:spChg>
        <pc:spChg chg="mod">
          <ac:chgData name="Javier Andres Luis Gonzalez" userId="9bfb70d5-126d-4793-8f2c-effcd62a7b5e" providerId="ADAL" clId="{4345ACD7-6DE4-43BA-8E8C-F33CCE419113}" dt="2024-10-16T16:40:46.566" v="402" actId="2711"/>
          <ac:spMkLst>
            <pc:docMk/>
            <pc:sldMk cId="4240604635" sldId="277"/>
            <ac:spMk id="42" creationId="{BB7E33D4-7FCC-1146-1DE0-4A0D41FA1792}"/>
          </ac:spMkLst>
        </pc:spChg>
        <pc:spChg chg="add mod">
          <ac:chgData name="Javier Andres Luis Gonzalez" userId="9bfb70d5-126d-4793-8f2c-effcd62a7b5e" providerId="ADAL" clId="{4345ACD7-6DE4-43BA-8E8C-F33CCE419113}" dt="2024-10-16T16:41:45.934" v="407" actId="1076"/>
          <ac:spMkLst>
            <pc:docMk/>
            <pc:sldMk cId="4240604635" sldId="277"/>
            <ac:spMk id="43" creationId="{361C9CDA-A021-1AD1-5589-D0A12D0590E3}"/>
          </ac:spMkLst>
        </pc:spChg>
        <pc:spChg chg="mod">
          <ac:chgData name="Javier Andres Luis Gonzalez" userId="9bfb70d5-126d-4793-8f2c-effcd62a7b5e" providerId="ADAL" clId="{4345ACD7-6DE4-43BA-8E8C-F33CCE419113}" dt="2024-10-16T16:40:46.566" v="402" actId="2711"/>
          <ac:spMkLst>
            <pc:docMk/>
            <pc:sldMk cId="4240604635" sldId="277"/>
            <ac:spMk id="45" creationId="{1B15F0BF-2ED7-DEDB-DC74-F16D93E5A8E9}"/>
          </ac:spMkLst>
        </pc:spChg>
        <pc:spChg chg="mod">
          <ac:chgData name="Javier Andres Luis Gonzalez" userId="9bfb70d5-126d-4793-8f2c-effcd62a7b5e" providerId="ADAL" clId="{4345ACD7-6DE4-43BA-8E8C-F33CCE419113}" dt="2024-10-16T16:40:46.566" v="402" actId="2711"/>
          <ac:spMkLst>
            <pc:docMk/>
            <pc:sldMk cId="4240604635" sldId="277"/>
            <ac:spMk id="46" creationId="{713296B3-F524-5DAA-B641-D86F257B9D34}"/>
          </ac:spMkLst>
        </pc:spChg>
        <pc:spChg chg="add mod">
          <ac:chgData name="Javier Andres Luis Gonzalez" userId="9bfb70d5-126d-4793-8f2c-effcd62a7b5e" providerId="ADAL" clId="{4345ACD7-6DE4-43BA-8E8C-F33CCE419113}" dt="2024-10-16T16:41:45.934" v="407" actId="1076"/>
          <ac:spMkLst>
            <pc:docMk/>
            <pc:sldMk cId="4240604635" sldId="277"/>
            <ac:spMk id="47" creationId="{CEFC0661-5192-96C2-1661-305E4D6DBBEA}"/>
          </ac:spMkLst>
        </pc:spChg>
        <pc:spChg chg="add mod">
          <ac:chgData name="Javier Andres Luis Gonzalez" userId="9bfb70d5-126d-4793-8f2c-effcd62a7b5e" providerId="ADAL" clId="{4345ACD7-6DE4-43BA-8E8C-F33CCE419113}" dt="2024-10-16T16:41:45.934" v="407" actId="1076"/>
          <ac:spMkLst>
            <pc:docMk/>
            <pc:sldMk cId="4240604635" sldId="277"/>
            <ac:spMk id="48" creationId="{28CF2C12-0FA9-16FD-44F8-986D836B6EC3}"/>
          </ac:spMkLst>
        </pc:spChg>
        <pc:grpChg chg="add mod">
          <ac:chgData name="Javier Andres Luis Gonzalez" userId="9bfb70d5-126d-4793-8f2c-effcd62a7b5e" providerId="ADAL" clId="{4345ACD7-6DE4-43BA-8E8C-F33CCE419113}" dt="2024-10-16T16:41:45.934" v="407" actId="1076"/>
          <ac:grpSpMkLst>
            <pc:docMk/>
            <pc:sldMk cId="4240604635" sldId="277"/>
            <ac:grpSpMk id="2" creationId="{E3F069CE-43B6-9687-2673-6220F89B2071}"/>
          </ac:grpSpMkLst>
        </pc:grpChg>
        <pc:grpChg chg="add mod">
          <ac:chgData name="Javier Andres Luis Gonzalez" userId="9bfb70d5-126d-4793-8f2c-effcd62a7b5e" providerId="ADAL" clId="{4345ACD7-6DE4-43BA-8E8C-F33CCE419113}" dt="2024-10-16T16:41:45.934" v="407" actId="1076"/>
          <ac:grpSpMkLst>
            <pc:docMk/>
            <pc:sldMk cId="4240604635" sldId="277"/>
            <ac:grpSpMk id="14" creationId="{9B3A6AA5-3055-01CE-0EB6-DE47FA3AB5C9}"/>
          </ac:grpSpMkLst>
        </pc:grpChg>
        <pc:grpChg chg="add mod">
          <ac:chgData name="Javier Andres Luis Gonzalez" userId="9bfb70d5-126d-4793-8f2c-effcd62a7b5e" providerId="ADAL" clId="{4345ACD7-6DE4-43BA-8E8C-F33CCE419113}" dt="2024-10-16T16:41:45.934" v="407" actId="1076"/>
          <ac:grpSpMkLst>
            <pc:docMk/>
            <pc:sldMk cId="4240604635" sldId="277"/>
            <ac:grpSpMk id="18" creationId="{D2F23018-5563-3803-E5C4-A9330B38D041}"/>
          </ac:grpSpMkLst>
        </pc:grpChg>
        <pc:grpChg chg="add mod">
          <ac:chgData name="Javier Andres Luis Gonzalez" userId="9bfb70d5-126d-4793-8f2c-effcd62a7b5e" providerId="ADAL" clId="{4345ACD7-6DE4-43BA-8E8C-F33CCE419113}" dt="2024-10-16T16:41:45.934" v="407" actId="1076"/>
          <ac:grpSpMkLst>
            <pc:docMk/>
            <pc:sldMk cId="4240604635" sldId="277"/>
            <ac:grpSpMk id="22" creationId="{80169B8C-3E61-79C2-15EB-0450A608686F}"/>
          </ac:grpSpMkLst>
        </pc:grpChg>
        <pc:grpChg chg="add mod">
          <ac:chgData name="Javier Andres Luis Gonzalez" userId="9bfb70d5-126d-4793-8f2c-effcd62a7b5e" providerId="ADAL" clId="{4345ACD7-6DE4-43BA-8E8C-F33CCE419113}" dt="2024-10-16T16:41:45.934" v="407" actId="1076"/>
          <ac:grpSpMkLst>
            <pc:docMk/>
            <pc:sldMk cId="4240604635" sldId="277"/>
            <ac:grpSpMk id="26" creationId="{690D8498-A50F-591F-5D45-1CBF655EA967}"/>
          </ac:grpSpMkLst>
        </pc:grpChg>
        <pc:grpChg chg="add mod">
          <ac:chgData name="Javier Andres Luis Gonzalez" userId="9bfb70d5-126d-4793-8f2c-effcd62a7b5e" providerId="ADAL" clId="{4345ACD7-6DE4-43BA-8E8C-F33CCE419113}" dt="2024-10-16T16:41:45.934" v="407" actId="1076"/>
          <ac:grpSpMkLst>
            <pc:docMk/>
            <pc:sldMk cId="4240604635" sldId="277"/>
            <ac:grpSpMk id="30" creationId="{DAE458EC-92A4-F710-08F0-84DDC8CE6F77}"/>
          </ac:grpSpMkLst>
        </pc:grpChg>
        <pc:grpChg chg="add mod">
          <ac:chgData name="Javier Andres Luis Gonzalez" userId="9bfb70d5-126d-4793-8f2c-effcd62a7b5e" providerId="ADAL" clId="{4345ACD7-6DE4-43BA-8E8C-F33CCE419113}" dt="2024-10-16T16:41:45.934" v="407" actId="1076"/>
          <ac:grpSpMkLst>
            <pc:docMk/>
            <pc:sldMk cId="4240604635" sldId="277"/>
            <ac:grpSpMk id="36" creationId="{F6635495-C4EB-6BC5-3A0D-E59B2197AB16}"/>
          </ac:grpSpMkLst>
        </pc:grpChg>
        <pc:grpChg chg="add mod">
          <ac:chgData name="Javier Andres Luis Gonzalez" userId="9bfb70d5-126d-4793-8f2c-effcd62a7b5e" providerId="ADAL" clId="{4345ACD7-6DE4-43BA-8E8C-F33CCE419113}" dt="2024-10-16T16:41:45.934" v="407" actId="1076"/>
          <ac:grpSpMkLst>
            <pc:docMk/>
            <pc:sldMk cId="4240604635" sldId="277"/>
            <ac:grpSpMk id="40" creationId="{5AAA72E3-D6E4-44F0-4C64-FC20279B5B57}"/>
          </ac:grpSpMkLst>
        </pc:grpChg>
        <pc:grpChg chg="add mod">
          <ac:chgData name="Javier Andres Luis Gonzalez" userId="9bfb70d5-126d-4793-8f2c-effcd62a7b5e" providerId="ADAL" clId="{4345ACD7-6DE4-43BA-8E8C-F33CCE419113}" dt="2024-10-16T16:41:45.934" v="407" actId="1076"/>
          <ac:grpSpMkLst>
            <pc:docMk/>
            <pc:sldMk cId="4240604635" sldId="277"/>
            <ac:grpSpMk id="44" creationId="{875762A9-FA7A-228F-C767-8C87AFA2C901}"/>
          </ac:grpSpMkLst>
        </pc:grpChg>
        <pc:picChg chg="del">
          <ac:chgData name="Javier Andres Luis Gonzalez" userId="9bfb70d5-126d-4793-8f2c-effcd62a7b5e" providerId="ADAL" clId="{4345ACD7-6DE4-43BA-8E8C-F33CCE419113}" dt="2024-10-16T16:38:34.138" v="382" actId="478"/>
          <ac:picMkLst>
            <pc:docMk/>
            <pc:sldMk cId="4240604635" sldId="277"/>
            <ac:picMk id="8" creationId="{7D94D18C-7F35-9A51-2CB0-C08257968C3B}"/>
          </ac:picMkLst>
        </pc:picChg>
      </pc:sldChg>
      <pc:sldChg chg="addSp delSp modSp mod">
        <pc:chgData name="Javier Andres Luis Gonzalez" userId="9bfb70d5-126d-4793-8f2c-effcd62a7b5e" providerId="ADAL" clId="{4345ACD7-6DE4-43BA-8E8C-F33CCE419113}" dt="2024-10-16T16:26:44.490" v="328" actId="1076"/>
        <pc:sldMkLst>
          <pc:docMk/>
          <pc:sldMk cId="2811146754" sldId="278"/>
        </pc:sldMkLst>
        <pc:spChg chg="add del">
          <ac:chgData name="Javier Andres Luis Gonzalez" userId="9bfb70d5-126d-4793-8f2c-effcd62a7b5e" providerId="ADAL" clId="{4345ACD7-6DE4-43BA-8E8C-F33CCE419113}" dt="2024-10-16T16:21:15.687" v="298" actId="478"/>
          <ac:spMkLst>
            <pc:docMk/>
            <pc:sldMk cId="2811146754" sldId="278"/>
            <ac:spMk id="2" creationId="{4E8E8DAC-8BB7-A9C3-B55A-A2276253EB9B}"/>
          </ac:spMkLst>
        </pc:spChg>
        <pc:spChg chg="mod">
          <ac:chgData name="Javier Andres Luis Gonzalez" userId="9bfb70d5-126d-4793-8f2c-effcd62a7b5e" providerId="ADAL" clId="{4345ACD7-6DE4-43BA-8E8C-F33CCE419113}" dt="2024-10-16T16:26:01.355" v="327" actId="255"/>
          <ac:spMkLst>
            <pc:docMk/>
            <pc:sldMk cId="2811146754" sldId="278"/>
            <ac:spMk id="4" creationId="{E7C2309D-8FA3-13A6-BD5B-D5B76E9DE75A}"/>
          </ac:spMkLst>
        </pc:spChg>
        <pc:spChg chg="mod">
          <ac:chgData name="Javier Andres Luis Gonzalez" userId="9bfb70d5-126d-4793-8f2c-effcd62a7b5e" providerId="ADAL" clId="{4345ACD7-6DE4-43BA-8E8C-F33CCE419113}" dt="2024-10-16T16:26:01.355" v="327" actId="255"/>
          <ac:spMkLst>
            <pc:docMk/>
            <pc:sldMk cId="2811146754" sldId="278"/>
            <ac:spMk id="5" creationId="{2AB646D4-D9CB-C844-3E45-6018A3121B74}"/>
          </ac:spMkLst>
        </pc:spChg>
        <pc:spChg chg="mod">
          <ac:chgData name="Javier Andres Luis Gonzalez" userId="9bfb70d5-126d-4793-8f2c-effcd62a7b5e" providerId="ADAL" clId="{4345ACD7-6DE4-43BA-8E8C-F33CCE419113}" dt="2024-10-16T16:26:01.355" v="327" actId="255"/>
          <ac:spMkLst>
            <pc:docMk/>
            <pc:sldMk cId="2811146754" sldId="278"/>
            <ac:spMk id="7" creationId="{CD610A7F-D7A4-E43D-4185-7F29E47066DA}"/>
          </ac:spMkLst>
        </pc:spChg>
        <pc:spChg chg="mod">
          <ac:chgData name="Javier Andres Luis Gonzalez" userId="9bfb70d5-126d-4793-8f2c-effcd62a7b5e" providerId="ADAL" clId="{4345ACD7-6DE4-43BA-8E8C-F33CCE419113}" dt="2024-10-16T16:26:01.355" v="327" actId="255"/>
          <ac:spMkLst>
            <pc:docMk/>
            <pc:sldMk cId="2811146754" sldId="278"/>
            <ac:spMk id="8" creationId="{029AAE27-1814-E004-E198-DE1C057AB9D1}"/>
          </ac:spMkLst>
        </pc:spChg>
        <pc:spChg chg="mod">
          <ac:chgData name="Javier Andres Luis Gonzalez" userId="9bfb70d5-126d-4793-8f2c-effcd62a7b5e" providerId="ADAL" clId="{4345ACD7-6DE4-43BA-8E8C-F33CCE419113}" dt="2024-10-16T16:26:01.355" v="327" actId="255"/>
          <ac:spMkLst>
            <pc:docMk/>
            <pc:sldMk cId="2811146754" sldId="278"/>
            <ac:spMk id="11" creationId="{86D39AEF-36E7-653E-E643-8EA0D07EF02A}"/>
          </ac:spMkLst>
        </pc:spChg>
        <pc:spChg chg="add del">
          <ac:chgData name="Javier Andres Luis Gonzalez" userId="9bfb70d5-126d-4793-8f2c-effcd62a7b5e" providerId="ADAL" clId="{4345ACD7-6DE4-43BA-8E8C-F33CCE419113}" dt="2024-10-16T16:21:15.687" v="298" actId="478"/>
          <ac:spMkLst>
            <pc:docMk/>
            <pc:sldMk cId="2811146754" sldId="278"/>
            <ac:spMk id="12" creationId="{2AD79D20-FF5D-585C-6565-61AD712E76F1}"/>
          </ac:spMkLst>
        </pc:spChg>
        <pc:spChg chg="add del">
          <ac:chgData name="Javier Andres Luis Gonzalez" userId="9bfb70d5-126d-4793-8f2c-effcd62a7b5e" providerId="ADAL" clId="{4345ACD7-6DE4-43BA-8E8C-F33CCE419113}" dt="2024-10-16T16:21:15.687" v="298" actId="478"/>
          <ac:spMkLst>
            <pc:docMk/>
            <pc:sldMk cId="2811146754" sldId="278"/>
            <ac:spMk id="13" creationId="{9CEB7D77-2FB2-2EEF-2A06-2F1560EE7603}"/>
          </ac:spMkLst>
        </pc:spChg>
        <pc:spChg chg="add del">
          <ac:chgData name="Javier Andres Luis Gonzalez" userId="9bfb70d5-126d-4793-8f2c-effcd62a7b5e" providerId="ADAL" clId="{4345ACD7-6DE4-43BA-8E8C-F33CCE419113}" dt="2024-10-16T16:21:15.687" v="298" actId="478"/>
          <ac:spMkLst>
            <pc:docMk/>
            <pc:sldMk cId="2811146754" sldId="278"/>
            <ac:spMk id="14" creationId="{6835DDE3-01D7-0142-5EF9-5EB920C1C06F}"/>
          </ac:spMkLst>
        </pc:spChg>
        <pc:spChg chg="add del">
          <ac:chgData name="Javier Andres Luis Gonzalez" userId="9bfb70d5-126d-4793-8f2c-effcd62a7b5e" providerId="ADAL" clId="{4345ACD7-6DE4-43BA-8E8C-F33CCE419113}" dt="2024-10-16T16:21:15.687" v="298" actId="478"/>
          <ac:spMkLst>
            <pc:docMk/>
            <pc:sldMk cId="2811146754" sldId="278"/>
            <ac:spMk id="15" creationId="{40D5FD2C-CB8E-1C77-DFB3-BA14C17712C1}"/>
          </ac:spMkLst>
        </pc:spChg>
        <pc:spChg chg="mod">
          <ac:chgData name="Javier Andres Luis Gonzalez" userId="9bfb70d5-126d-4793-8f2c-effcd62a7b5e" providerId="ADAL" clId="{4345ACD7-6DE4-43BA-8E8C-F33CCE419113}" dt="2024-10-16T16:26:01.355" v="327" actId="255"/>
          <ac:spMkLst>
            <pc:docMk/>
            <pc:sldMk cId="2811146754" sldId="278"/>
            <ac:spMk id="16" creationId="{94F8E1C3-66D5-48E8-45EB-586109048A97}"/>
          </ac:spMkLst>
        </pc:spChg>
        <pc:spChg chg="mod">
          <ac:chgData name="Javier Andres Luis Gonzalez" userId="9bfb70d5-126d-4793-8f2c-effcd62a7b5e" providerId="ADAL" clId="{4345ACD7-6DE4-43BA-8E8C-F33CCE419113}" dt="2024-10-16T16:26:01.355" v="327" actId="255"/>
          <ac:spMkLst>
            <pc:docMk/>
            <pc:sldMk cId="2811146754" sldId="278"/>
            <ac:spMk id="18" creationId="{7F73D10A-246C-30F7-E758-D69F6370189A}"/>
          </ac:spMkLst>
        </pc:spChg>
        <pc:spChg chg="mod">
          <ac:chgData name="Javier Andres Luis Gonzalez" userId="9bfb70d5-126d-4793-8f2c-effcd62a7b5e" providerId="ADAL" clId="{4345ACD7-6DE4-43BA-8E8C-F33CCE419113}" dt="2024-10-16T16:26:01.355" v="327" actId="255"/>
          <ac:spMkLst>
            <pc:docMk/>
            <pc:sldMk cId="2811146754" sldId="278"/>
            <ac:spMk id="19" creationId="{41E17FDD-616C-0ECB-77C5-2A17AB9E6D45}"/>
          </ac:spMkLst>
        </pc:spChg>
        <pc:spChg chg="mod">
          <ac:chgData name="Javier Andres Luis Gonzalez" userId="9bfb70d5-126d-4793-8f2c-effcd62a7b5e" providerId="ADAL" clId="{4345ACD7-6DE4-43BA-8E8C-F33CCE419113}" dt="2024-10-16T16:26:01.355" v="327" actId="255"/>
          <ac:spMkLst>
            <pc:docMk/>
            <pc:sldMk cId="2811146754" sldId="278"/>
            <ac:spMk id="21" creationId="{234C6562-CC5E-193B-ACC1-5B52CCAACA32}"/>
          </ac:spMkLst>
        </pc:spChg>
        <pc:spChg chg="mod">
          <ac:chgData name="Javier Andres Luis Gonzalez" userId="9bfb70d5-126d-4793-8f2c-effcd62a7b5e" providerId="ADAL" clId="{4345ACD7-6DE4-43BA-8E8C-F33CCE419113}" dt="2024-10-16T16:26:01.355" v="327" actId="255"/>
          <ac:spMkLst>
            <pc:docMk/>
            <pc:sldMk cId="2811146754" sldId="278"/>
            <ac:spMk id="22" creationId="{A94FC714-F54D-37B6-C028-02FA12726CA7}"/>
          </ac:spMkLst>
        </pc:spChg>
        <pc:spChg chg="mod">
          <ac:chgData name="Javier Andres Luis Gonzalez" userId="9bfb70d5-126d-4793-8f2c-effcd62a7b5e" providerId="ADAL" clId="{4345ACD7-6DE4-43BA-8E8C-F33CCE419113}" dt="2024-10-16T16:26:01.355" v="327" actId="255"/>
          <ac:spMkLst>
            <pc:docMk/>
            <pc:sldMk cId="2811146754" sldId="278"/>
            <ac:spMk id="24" creationId="{0D6C2D1D-F63F-4878-3592-AD842D93C287}"/>
          </ac:spMkLst>
        </pc:spChg>
        <pc:spChg chg="mod">
          <ac:chgData name="Javier Andres Luis Gonzalez" userId="9bfb70d5-126d-4793-8f2c-effcd62a7b5e" providerId="ADAL" clId="{4345ACD7-6DE4-43BA-8E8C-F33CCE419113}" dt="2024-10-16T16:26:01.355" v="327" actId="255"/>
          <ac:spMkLst>
            <pc:docMk/>
            <pc:sldMk cId="2811146754" sldId="278"/>
            <ac:spMk id="25" creationId="{298457C4-CC70-DB43-403B-F2D8ED6706A7}"/>
          </ac:spMkLst>
        </pc:spChg>
        <pc:spChg chg="mod">
          <ac:chgData name="Javier Andres Luis Gonzalez" userId="9bfb70d5-126d-4793-8f2c-effcd62a7b5e" providerId="ADAL" clId="{4345ACD7-6DE4-43BA-8E8C-F33CCE419113}" dt="2024-10-16T16:26:01.355" v="327" actId="255"/>
          <ac:spMkLst>
            <pc:docMk/>
            <pc:sldMk cId="2811146754" sldId="278"/>
            <ac:spMk id="27" creationId="{E05C4142-3BCF-B897-73E2-D3E8BDD82692}"/>
          </ac:spMkLst>
        </pc:spChg>
        <pc:spChg chg="mod">
          <ac:chgData name="Javier Andres Luis Gonzalez" userId="9bfb70d5-126d-4793-8f2c-effcd62a7b5e" providerId="ADAL" clId="{4345ACD7-6DE4-43BA-8E8C-F33CCE419113}" dt="2024-10-16T16:26:01.355" v="327" actId="255"/>
          <ac:spMkLst>
            <pc:docMk/>
            <pc:sldMk cId="2811146754" sldId="278"/>
            <ac:spMk id="28" creationId="{A8212B25-60D0-0663-9D13-82FD1C56D230}"/>
          </ac:spMkLst>
        </pc:spChg>
        <pc:spChg chg="add mod">
          <ac:chgData name="Javier Andres Luis Gonzalez" userId="9bfb70d5-126d-4793-8f2c-effcd62a7b5e" providerId="ADAL" clId="{4345ACD7-6DE4-43BA-8E8C-F33CCE419113}" dt="2024-10-16T16:26:44.490" v="328" actId="1076"/>
          <ac:spMkLst>
            <pc:docMk/>
            <pc:sldMk cId="2811146754" sldId="278"/>
            <ac:spMk id="29" creationId="{79EE8E3B-A7DB-BB22-A39F-4338C9C5BB7D}"/>
          </ac:spMkLst>
        </pc:spChg>
        <pc:spChg chg="mod">
          <ac:chgData name="Javier Andres Luis Gonzalez" userId="9bfb70d5-126d-4793-8f2c-effcd62a7b5e" providerId="ADAL" clId="{4345ACD7-6DE4-43BA-8E8C-F33CCE419113}" dt="2024-10-16T16:26:01.355" v="327" actId="255"/>
          <ac:spMkLst>
            <pc:docMk/>
            <pc:sldMk cId="2811146754" sldId="278"/>
            <ac:spMk id="31" creationId="{8D79413B-F73C-7329-091E-58F1EA556B15}"/>
          </ac:spMkLst>
        </pc:spChg>
        <pc:spChg chg="mod">
          <ac:chgData name="Javier Andres Luis Gonzalez" userId="9bfb70d5-126d-4793-8f2c-effcd62a7b5e" providerId="ADAL" clId="{4345ACD7-6DE4-43BA-8E8C-F33CCE419113}" dt="2024-10-16T16:26:01.355" v="327" actId="255"/>
          <ac:spMkLst>
            <pc:docMk/>
            <pc:sldMk cId="2811146754" sldId="278"/>
            <ac:spMk id="32" creationId="{3F751D16-86DF-F0F7-B9C5-0EDEC380D878}"/>
          </ac:spMkLst>
        </pc:spChg>
        <pc:spChg chg="mod">
          <ac:chgData name="Javier Andres Luis Gonzalez" userId="9bfb70d5-126d-4793-8f2c-effcd62a7b5e" providerId="ADAL" clId="{4345ACD7-6DE4-43BA-8E8C-F33CCE419113}" dt="2024-10-16T16:26:01.355" v="327" actId="255"/>
          <ac:spMkLst>
            <pc:docMk/>
            <pc:sldMk cId="2811146754" sldId="278"/>
            <ac:spMk id="34" creationId="{87BE86EC-3241-31DE-E09A-0C9631ADF6FC}"/>
          </ac:spMkLst>
        </pc:spChg>
        <pc:spChg chg="mod">
          <ac:chgData name="Javier Andres Luis Gonzalez" userId="9bfb70d5-126d-4793-8f2c-effcd62a7b5e" providerId="ADAL" clId="{4345ACD7-6DE4-43BA-8E8C-F33CCE419113}" dt="2024-10-16T16:26:01.355" v="327" actId="255"/>
          <ac:spMkLst>
            <pc:docMk/>
            <pc:sldMk cId="2811146754" sldId="278"/>
            <ac:spMk id="35" creationId="{248DC4CB-D8B3-4C3C-8E59-CA07CCE89EB7}"/>
          </ac:spMkLst>
        </pc:spChg>
        <pc:spChg chg="mod">
          <ac:chgData name="Javier Andres Luis Gonzalez" userId="9bfb70d5-126d-4793-8f2c-effcd62a7b5e" providerId="ADAL" clId="{4345ACD7-6DE4-43BA-8E8C-F33CCE419113}" dt="2024-10-16T16:26:01.355" v="327" actId="255"/>
          <ac:spMkLst>
            <pc:docMk/>
            <pc:sldMk cId="2811146754" sldId="278"/>
            <ac:spMk id="37" creationId="{BDE37F1D-E768-344E-1946-363A4FD73343}"/>
          </ac:spMkLst>
        </pc:spChg>
        <pc:spChg chg="mod">
          <ac:chgData name="Javier Andres Luis Gonzalez" userId="9bfb70d5-126d-4793-8f2c-effcd62a7b5e" providerId="ADAL" clId="{4345ACD7-6DE4-43BA-8E8C-F33CCE419113}" dt="2024-10-16T16:26:01.355" v="327" actId="255"/>
          <ac:spMkLst>
            <pc:docMk/>
            <pc:sldMk cId="2811146754" sldId="278"/>
            <ac:spMk id="38" creationId="{8D73ADF5-8DEB-B6F8-E1E3-E1DF6393D39C}"/>
          </ac:spMkLst>
        </pc:spChg>
        <pc:spChg chg="add mod">
          <ac:chgData name="Javier Andres Luis Gonzalez" userId="9bfb70d5-126d-4793-8f2c-effcd62a7b5e" providerId="ADAL" clId="{4345ACD7-6DE4-43BA-8E8C-F33CCE419113}" dt="2024-10-16T16:24:33.205" v="319" actId="1076"/>
          <ac:spMkLst>
            <pc:docMk/>
            <pc:sldMk cId="2811146754" sldId="278"/>
            <ac:spMk id="39" creationId="{445755DA-8AFE-4D25-23DB-B7B25F26E666}"/>
          </ac:spMkLst>
        </pc:spChg>
        <pc:spChg chg="add mod">
          <ac:chgData name="Javier Andres Luis Gonzalez" userId="9bfb70d5-126d-4793-8f2c-effcd62a7b5e" providerId="ADAL" clId="{4345ACD7-6DE4-43BA-8E8C-F33CCE419113}" dt="2024-10-16T16:26:44.490" v="328" actId="1076"/>
          <ac:spMkLst>
            <pc:docMk/>
            <pc:sldMk cId="2811146754" sldId="278"/>
            <ac:spMk id="40" creationId="{33C55618-6815-998B-F594-D9681E2AF81F}"/>
          </ac:spMkLst>
        </pc:spChg>
        <pc:spChg chg="add mod">
          <ac:chgData name="Javier Andres Luis Gonzalez" userId="9bfb70d5-126d-4793-8f2c-effcd62a7b5e" providerId="ADAL" clId="{4345ACD7-6DE4-43BA-8E8C-F33CCE419113}" dt="2024-10-16T16:26:44.490" v="328" actId="1076"/>
          <ac:spMkLst>
            <pc:docMk/>
            <pc:sldMk cId="2811146754" sldId="278"/>
            <ac:spMk id="41" creationId="{BA60F693-B9F3-11B2-E387-3C1B75C6A6EB}"/>
          </ac:spMkLst>
        </pc:spChg>
        <pc:spChg chg="add mod">
          <ac:chgData name="Javier Andres Luis Gonzalez" userId="9bfb70d5-126d-4793-8f2c-effcd62a7b5e" providerId="ADAL" clId="{4345ACD7-6DE4-43BA-8E8C-F33CCE419113}" dt="2024-10-16T16:26:44.490" v="328" actId="1076"/>
          <ac:spMkLst>
            <pc:docMk/>
            <pc:sldMk cId="2811146754" sldId="278"/>
            <ac:spMk id="42" creationId="{0ABF4104-EE72-48E3-132B-4CD26E8AC1AA}"/>
          </ac:spMkLst>
        </pc:spChg>
        <pc:spChg chg="add mod">
          <ac:chgData name="Javier Andres Luis Gonzalez" userId="9bfb70d5-126d-4793-8f2c-effcd62a7b5e" providerId="ADAL" clId="{4345ACD7-6DE4-43BA-8E8C-F33CCE419113}" dt="2024-10-16T16:26:44.490" v="328" actId="1076"/>
          <ac:spMkLst>
            <pc:docMk/>
            <pc:sldMk cId="2811146754" sldId="278"/>
            <ac:spMk id="43" creationId="{02A50894-985C-F2DE-E5ED-8B7B696E00DC}"/>
          </ac:spMkLst>
        </pc:spChg>
        <pc:spChg chg="add mod">
          <ac:chgData name="Javier Andres Luis Gonzalez" userId="9bfb70d5-126d-4793-8f2c-effcd62a7b5e" providerId="ADAL" clId="{4345ACD7-6DE4-43BA-8E8C-F33CCE419113}" dt="2024-10-16T16:26:44.490" v="328" actId="1076"/>
          <ac:spMkLst>
            <pc:docMk/>
            <pc:sldMk cId="2811146754" sldId="278"/>
            <ac:spMk id="44" creationId="{5AAF0F69-B19D-FE38-5C78-094F04AEB091}"/>
          </ac:spMkLst>
        </pc:spChg>
        <pc:spChg chg="add mod">
          <ac:chgData name="Javier Andres Luis Gonzalez" userId="9bfb70d5-126d-4793-8f2c-effcd62a7b5e" providerId="ADAL" clId="{4345ACD7-6DE4-43BA-8E8C-F33CCE419113}" dt="2024-10-16T16:26:44.490" v="328" actId="1076"/>
          <ac:spMkLst>
            <pc:docMk/>
            <pc:sldMk cId="2811146754" sldId="278"/>
            <ac:spMk id="45" creationId="{51220EDB-5A23-E5A7-5BBE-4951717B71AF}"/>
          </ac:spMkLst>
        </pc:spChg>
        <pc:spChg chg="add mod">
          <ac:chgData name="Javier Andres Luis Gonzalez" userId="9bfb70d5-126d-4793-8f2c-effcd62a7b5e" providerId="ADAL" clId="{4345ACD7-6DE4-43BA-8E8C-F33CCE419113}" dt="2024-10-16T16:26:44.490" v="328" actId="1076"/>
          <ac:spMkLst>
            <pc:docMk/>
            <pc:sldMk cId="2811146754" sldId="278"/>
            <ac:spMk id="46" creationId="{75183B4F-2AF2-1899-A037-46683B22F512}"/>
          </ac:spMkLst>
        </pc:spChg>
        <pc:spChg chg="add mod">
          <ac:chgData name="Javier Andres Luis Gonzalez" userId="9bfb70d5-126d-4793-8f2c-effcd62a7b5e" providerId="ADAL" clId="{4345ACD7-6DE4-43BA-8E8C-F33CCE419113}" dt="2024-10-16T16:26:44.490" v="328" actId="1076"/>
          <ac:spMkLst>
            <pc:docMk/>
            <pc:sldMk cId="2811146754" sldId="278"/>
            <ac:spMk id="47" creationId="{2E7DEF15-10F2-0468-F09B-6D2E1D58C29C}"/>
          </ac:spMkLst>
        </pc:spChg>
        <pc:spChg chg="add mod">
          <ac:chgData name="Javier Andres Luis Gonzalez" userId="9bfb70d5-126d-4793-8f2c-effcd62a7b5e" providerId="ADAL" clId="{4345ACD7-6DE4-43BA-8E8C-F33CCE419113}" dt="2024-10-16T16:26:44.490" v="328" actId="1076"/>
          <ac:spMkLst>
            <pc:docMk/>
            <pc:sldMk cId="2811146754" sldId="278"/>
            <ac:spMk id="48" creationId="{50A31C07-A962-C41B-CA54-88FD46D9511F}"/>
          </ac:spMkLst>
        </pc:spChg>
        <pc:spChg chg="add mod">
          <ac:chgData name="Javier Andres Luis Gonzalez" userId="9bfb70d5-126d-4793-8f2c-effcd62a7b5e" providerId="ADAL" clId="{4345ACD7-6DE4-43BA-8E8C-F33CCE419113}" dt="2024-10-16T16:26:44.490" v="328" actId="1076"/>
          <ac:spMkLst>
            <pc:docMk/>
            <pc:sldMk cId="2811146754" sldId="278"/>
            <ac:spMk id="49" creationId="{E9CE6482-DC01-6045-D96D-6159671DC1CE}"/>
          </ac:spMkLst>
        </pc:spChg>
        <pc:spChg chg="add mod">
          <ac:chgData name="Javier Andres Luis Gonzalez" userId="9bfb70d5-126d-4793-8f2c-effcd62a7b5e" providerId="ADAL" clId="{4345ACD7-6DE4-43BA-8E8C-F33CCE419113}" dt="2024-10-16T16:22:51.688" v="309" actId="14100"/>
          <ac:spMkLst>
            <pc:docMk/>
            <pc:sldMk cId="2811146754" sldId="278"/>
            <ac:spMk id="50" creationId="{AE3E6CFF-CD5B-D597-D391-FB15440A1805}"/>
          </ac:spMkLst>
        </pc:spChg>
        <pc:spChg chg="add mod">
          <ac:chgData name="Javier Andres Luis Gonzalez" userId="9bfb70d5-126d-4793-8f2c-effcd62a7b5e" providerId="ADAL" clId="{4345ACD7-6DE4-43BA-8E8C-F33CCE419113}" dt="2024-10-16T16:26:44.490" v="328" actId="1076"/>
          <ac:spMkLst>
            <pc:docMk/>
            <pc:sldMk cId="2811146754" sldId="278"/>
            <ac:spMk id="51" creationId="{74155689-D284-79C1-B620-3C5DD3789D73}"/>
          </ac:spMkLst>
        </pc:spChg>
        <pc:spChg chg="add mod">
          <ac:chgData name="Javier Andres Luis Gonzalez" userId="9bfb70d5-126d-4793-8f2c-effcd62a7b5e" providerId="ADAL" clId="{4345ACD7-6DE4-43BA-8E8C-F33CCE419113}" dt="2024-10-16T16:26:44.490" v="328" actId="1076"/>
          <ac:spMkLst>
            <pc:docMk/>
            <pc:sldMk cId="2811146754" sldId="278"/>
            <ac:spMk id="52" creationId="{09C01DEA-DB2A-1CE9-D705-E6DA63042AD1}"/>
          </ac:spMkLst>
        </pc:spChg>
        <pc:spChg chg="add mod">
          <ac:chgData name="Javier Andres Luis Gonzalez" userId="9bfb70d5-126d-4793-8f2c-effcd62a7b5e" providerId="ADAL" clId="{4345ACD7-6DE4-43BA-8E8C-F33CCE419113}" dt="2024-10-16T16:26:44.490" v="328" actId="1076"/>
          <ac:spMkLst>
            <pc:docMk/>
            <pc:sldMk cId="2811146754" sldId="278"/>
            <ac:spMk id="53" creationId="{F45092DC-31DA-2799-9F96-EE7112778967}"/>
          </ac:spMkLst>
        </pc:spChg>
        <pc:spChg chg="add mod">
          <ac:chgData name="Javier Andres Luis Gonzalez" userId="9bfb70d5-126d-4793-8f2c-effcd62a7b5e" providerId="ADAL" clId="{4345ACD7-6DE4-43BA-8E8C-F33CCE419113}" dt="2024-10-16T16:26:44.490" v="328" actId="1076"/>
          <ac:spMkLst>
            <pc:docMk/>
            <pc:sldMk cId="2811146754" sldId="278"/>
            <ac:spMk id="54" creationId="{85D2CF81-C994-B39F-75C3-94588B155947}"/>
          </ac:spMkLst>
        </pc:spChg>
        <pc:spChg chg="add mod">
          <ac:chgData name="Javier Andres Luis Gonzalez" userId="9bfb70d5-126d-4793-8f2c-effcd62a7b5e" providerId="ADAL" clId="{4345ACD7-6DE4-43BA-8E8C-F33CCE419113}" dt="2024-10-16T16:26:44.490" v="328" actId="1076"/>
          <ac:spMkLst>
            <pc:docMk/>
            <pc:sldMk cId="2811146754" sldId="278"/>
            <ac:spMk id="55" creationId="{38EDBEC6-BC40-7CD5-6BF2-E2A8A2AD29E4}"/>
          </ac:spMkLst>
        </pc:spChg>
        <pc:grpChg chg="add mod">
          <ac:chgData name="Javier Andres Luis Gonzalez" userId="9bfb70d5-126d-4793-8f2c-effcd62a7b5e" providerId="ADAL" clId="{4345ACD7-6DE4-43BA-8E8C-F33CCE419113}" dt="2024-10-16T16:26:44.490" v="328" actId="1076"/>
          <ac:grpSpMkLst>
            <pc:docMk/>
            <pc:sldMk cId="2811146754" sldId="278"/>
            <ac:grpSpMk id="3" creationId="{169B0DDE-CCEB-59A3-39AF-4F44E0006382}"/>
          </ac:grpSpMkLst>
        </pc:grpChg>
        <pc:grpChg chg="add mod">
          <ac:chgData name="Javier Andres Luis Gonzalez" userId="9bfb70d5-126d-4793-8f2c-effcd62a7b5e" providerId="ADAL" clId="{4345ACD7-6DE4-43BA-8E8C-F33CCE419113}" dt="2024-10-16T16:26:44.490" v="328" actId="1076"/>
          <ac:grpSpMkLst>
            <pc:docMk/>
            <pc:sldMk cId="2811146754" sldId="278"/>
            <ac:grpSpMk id="6" creationId="{9102F09F-7803-444E-ACD1-985987175256}"/>
          </ac:grpSpMkLst>
        </pc:grpChg>
        <pc:grpChg chg="add mod">
          <ac:chgData name="Javier Andres Luis Gonzalez" userId="9bfb70d5-126d-4793-8f2c-effcd62a7b5e" providerId="ADAL" clId="{4345ACD7-6DE4-43BA-8E8C-F33CCE419113}" dt="2024-10-16T16:26:44.490" v="328" actId="1076"/>
          <ac:grpSpMkLst>
            <pc:docMk/>
            <pc:sldMk cId="2811146754" sldId="278"/>
            <ac:grpSpMk id="10" creationId="{702B1728-9B60-1055-57EC-54DDC371434F}"/>
          </ac:grpSpMkLst>
        </pc:grpChg>
        <pc:grpChg chg="add mod">
          <ac:chgData name="Javier Andres Luis Gonzalez" userId="9bfb70d5-126d-4793-8f2c-effcd62a7b5e" providerId="ADAL" clId="{4345ACD7-6DE4-43BA-8E8C-F33CCE419113}" dt="2024-10-16T16:26:44.490" v="328" actId="1076"/>
          <ac:grpSpMkLst>
            <pc:docMk/>
            <pc:sldMk cId="2811146754" sldId="278"/>
            <ac:grpSpMk id="17" creationId="{39EBB3E4-F39E-2347-478E-D6BF646117E0}"/>
          </ac:grpSpMkLst>
        </pc:grpChg>
        <pc:grpChg chg="add mod">
          <ac:chgData name="Javier Andres Luis Gonzalez" userId="9bfb70d5-126d-4793-8f2c-effcd62a7b5e" providerId="ADAL" clId="{4345ACD7-6DE4-43BA-8E8C-F33CCE419113}" dt="2024-10-16T16:26:44.490" v="328" actId="1076"/>
          <ac:grpSpMkLst>
            <pc:docMk/>
            <pc:sldMk cId="2811146754" sldId="278"/>
            <ac:grpSpMk id="20" creationId="{0E30D019-A2B6-0D75-50A5-AC8DCA849A4B}"/>
          </ac:grpSpMkLst>
        </pc:grpChg>
        <pc:grpChg chg="add mod">
          <ac:chgData name="Javier Andres Luis Gonzalez" userId="9bfb70d5-126d-4793-8f2c-effcd62a7b5e" providerId="ADAL" clId="{4345ACD7-6DE4-43BA-8E8C-F33CCE419113}" dt="2024-10-16T16:26:44.490" v="328" actId="1076"/>
          <ac:grpSpMkLst>
            <pc:docMk/>
            <pc:sldMk cId="2811146754" sldId="278"/>
            <ac:grpSpMk id="23" creationId="{DC2CA759-D107-A48E-EE2D-5D495CA71317}"/>
          </ac:grpSpMkLst>
        </pc:grpChg>
        <pc:grpChg chg="add mod">
          <ac:chgData name="Javier Andres Luis Gonzalez" userId="9bfb70d5-126d-4793-8f2c-effcd62a7b5e" providerId="ADAL" clId="{4345ACD7-6DE4-43BA-8E8C-F33CCE419113}" dt="2024-10-16T16:26:44.490" v="328" actId="1076"/>
          <ac:grpSpMkLst>
            <pc:docMk/>
            <pc:sldMk cId="2811146754" sldId="278"/>
            <ac:grpSpMk id="26" creationId="{149878DA-D2E7-B137-F2B9-F8CDD849B730}"/>
          </ac:grpSpMkLst>
        </pc:grpChg>
        <pc:grpChg chg="add mod">
          <ac:chgData name="Javier Andres Luis Gonzalez" userId="9bfb70d5-126d-4793-8f2c-effcd62a7b5e" providerId="ADAL" clId="{4345ACD7-6DE4-43BA-8E8C-F33CCE419113}" dt="2024-10-16T16:26:44.490" v="328" actId="1076"/>
          <ac:grpSpMkLst>
            <pc:docMk/>
            <pc:sldMk cId="2811146754" sldId="278"/>
            <ac:grpSpMk id="30" creationId="{8DE6AD87-4E42-A4BD-8F11-E75C347B2A61}"/>
          </ac:grpSpMkLst>
        </pc:grpChg>
        <pc:grpChg chg="add mod">
          <ac:chgData name="Javier Andres Luis Gonzalez" userId="9bfb70d5-126d-4793-8f2c-effcd62a7b5e" providerId="ADAL" clId="{4345ACD7-6DE4-43BA-8E8C-F33CCE419113}" dt="2024-10-16T16:26:44.490" v="328" actId="1076"/>
          <ac:grpSpMkLst>
            <pc:docMk/>
            <pc:sldMk cId="2811146754" sldId="278"/>
            <ac:grpSpMk id="33" creationId="{9384BCE8-F8B0-1DC1-5954-CF07EB6AD995}"/>
          </ac:grpSpMkLst>
        </pc:grpChg>
        <pc:grpChg chg="add mod">
          <ac:chgData name="Javier Andres Luis Gonzalez" userId="9bfb70d5-126d-4793-8f2c-effcd62a7b5e" providerId="ADAL" clId="{4345ACD7-6DE4-43BA-8E8C-F33CCE419113}" dt="2024-10-16T16:26:44.490" v="328" actId="1076"/>
          <ac:grpSpMkLst>
            <pc:docMk/>
            <pc:sldMk cId="2811146754" sldId="278"/>
            <ac:grpSpMk id="36" creationId="{E27B61E6-5C81-E22E-3B18-66880C048F14}"/>
          </ac:grpSpMkLst>
        </pc:grpChg>
        <pc:picChg chg="add del">
          <ac:chgData name="Javier Andres Luis Gonzalez" userId="9bfb70d5-126d-4793-8f2c-effcd62a7b5e" providerId="ADAL" clId="{4345ACD7-6DE4-43BA-8E8C-F33CCE419113}" dt="2024-10-16T16:21:15.687" v="298" actId="478"/>
          <ac:picMkLst>
            <pc:docMk/>
            <pc:sldMk cId="2811146754" sldId="278"/>
            <ac:picMk id="9" creationId="{A863A2B9-600A-C236-26FF-CB5F99CE6914}"/>
          </ac:picMkLst>
        </pc:picChg>
      </pc:sldChg>
      <pc:sldChg chg="addSp delSp modSp mod modClrScheme chgLayout">
        <pc:chgData name="Javier Andres Luis Gonzalez" userId="9bfb70d5-126d-4793-8f2c-effcd62a7b5e" providerId="ADAL" clId="{4345ACD7-6DE4-43BA-8E8C-F33CCE419113}" dt="2024-10-16T17:18:09.501" v="578" actId="1076"/>
        <pc:sldMkLst>
          <pc:docMk/>
          <pc:sldMk cId="1582048243" sldId="279"/>
        </pc:sldMkLst>
        <pc:spChg chg="add mod">
          <ac:chgData name="Javier Andres Luis Gonzalez" userId="9bfb70d5-126d-4793-8f2c-effcd62a7b5e" providerId="ADAL" clId="{4345ACD7-6DE4-43BA-8E8C-F33CCE419113}" dt="2024-10-16T16:13:41.359" v="258" actId="207"/>
          <ac:spMkLst>
            <pc:docMk/>
            <pc:sldMk cId="1582048243" sldId="279"/>
            <ac:spMk id="2" creationId="{2447A36E-7FE9-B070-D638-ECBB44BE38B2}"/>
          </ac:spMkLst>
        </pc:spChg>
        <pc:spChg chg="add mod">
          <ac:chgData name="Javier Andres Luis Gonzalez" userId="9bfb70d5-126d-4793-8f2c-effcd62a7b5e" providerId="ADAL" clId="{4345ACD7-6DE4-43BA-8E8C-F33CCE419113}" dt="2024-10-16T17:18:09.501" v="578" actId="1076"/>
          <ac:spMkLst>
            <pc:docMk/>
            <pc:sldMk cId="1582048243" sldId="279"/>
            <ac:spMk id="3" creationId="{CCD4C41A-0E2C-8844-7100-BD09505C2D98}"/>
          </ac:spMkLst>
        </pc:spChg>
        <pc:spChg chg="add mod">
          <ac:chgData name="Javier Andres Luis Gonzalez" userId="9bfb70d5-126d-4793-8f2c-effcd62a7b5e" providerId="ADAL" clId="{4345ACD7-6DE4-43BA-8E8C-F33CCE419113}" dt="2024-10-16T17:18:09.501" v="578" actId="1076"/>
          <ac:spMkLst>
            <pc:docMk/>
            <pc:sldMk cId="1582048243" sldId="279"/>
            <ac:spMk id="4" creationId="{45E435E5-75ED-40E5-D50F-1CA0D204275D}"/>
          </ac:spMkLst>
        </pc:spChg>
        <pc:spChg chg="add mod">
          <ac:chgData name="Javier Andres Luis Gonzalez" userId="9bfb70d5-126d-4793-8f2c-effcd62a7b5e" providerId="ADAL" clId="{4345ACD7-6DE4-43BA-8E8C-F33CCE419113}" dt="2024-10-16T16:15:17.108" v="267" actId="122"/>
          <ac:spMkLst>
            <pc:docMk/>
            <pc:sldMk cId="1582048243" sldId="279"/>
            <ac:spMk id="5" creationId="{393F3797-5274-A5D1-D632-F929FDD084FE}"/>
          </ac:spMkLst>
        </pc:spChg>
        <pc:spChg chg="del">
          <ac:chgData name="Javier Andres Luis Gonzalez" userId="9bfb70d5-126d-4793-8f2c-effcd62a7b5e" providerId="ADAL" clId="{4345ACD7-6DE4-43BA-8E8C-F33CCE419113}" dt="2024-10-16T16:03:47.251" v="207" actId="478"/>
          <ac:spMkLst>
            <pc:docMk/>
            <pc:sldMk cId="1582048243" sldId="279"/>
            <ac:spMk id="7" creationId="{42C7DE1F-C93E-8878-FBF9-CF147C3F67D2}"/>
          </ac:spMkLst>
        </pc:spChg>
        <pc:spChg chg="del">
          <ac:chgData name="Javier Andres Luis Gonzalez" userId="9bfb70d5-126d-4793-8f2c-effcd62a7b5e" providerId="ADAL" clId="{4345ACD7-6DE4-43BA-8E8C-F33CCE419113}" dt="2024-10-16T16:03:47.251" v="207" actId="478"/>
          <ac:spMkLst>
            <pc:docMk/>
            <pc:sldMk cId="1582048243" sldId="279"/>
            <ac:spMk id="14" creationId="{CDF255A4-BC88-9076-CA22-35AB6CE7A0E7}"/>
          </ac:spMkLst>
        </pc:spChg>
        <pc:spChg chg="del">
          <ac:chgData name="Javier Andres Luis Gonzalez" userId="9bfb70d5-126d-4793-8f2c-effcd62a7b5e" providerId="ADAL" clId="{4345ACD7-6DE4-43BA-8E8C-F33CCE419113}" dt="2024-10-16T16:03:47.251" v="207" actId="478"/>
          <ac:spMkLst>
            <pc:docMk/>
            <pc:sldMk cId="1582048243" sldId="279"/>
            <ac:spMk id="15" creationId="{6609AACF-078C-0A9C-4284-33CBDE0345ED}"/>
          </ac:spMkLst>
        </pc:spChg>
        <pc:spChg chg="del">
          <ac:chgData name="Javier Andres Luis Gonzalez" userId="9bfb70d5-126d-4793-8f2c-effcd62a7b5e" providerId="ADAL" clId="{4345ACD7-6DE4-43BA-8E8C-F33CCE419113}" dt="2024-10-16T16:03:47.251" v="207" actId="478"/>
          <ac:spMkLst>
            <pc:docMk/>
            <pc:sldMk cId="1582048243" sldId="279"/>
            <ac:spMk id="16" creationId="{B8C32C28-B70F-DFBB-0710-15D77EF00F2C}"/>
          </ac:spMkLst>
        </pc:spChg>
        <pc:spChg chg="del">
          <ac:chgData name="Javier Andres Luis Gonzalez" userId="9bfb70d5-126d-4793-8f2c-effcd62a7b5e" providerId="ADAL" clId="{4345ACD7-6DE4-43BA-8E8C-F33CCE419113}" dt="2024-10-16T16:03:47.251" v="207" actId="478"/>
          <ac:spMkLst>
            <pc:docMk/>
            <pc:sldMk cId="1582048243" sldId="279"/>
            <ac:spMk id="17" creationId="{36233B78-B230-F21B-E288-33589BB3F92E}"/>
          </ac:spMkLst>
        </pc:spChg>
        <pc:spChg chg="del">
          <ac:chgData name="Javier Andres Luis Gonzalez" userId="9bfb70d5-126d-4793-8f2c-effcd62a7b5e" providerId="ADAL" clId="{4345ACD7-6DE4-43BA-8E8C-F33CCE419113}" dt="2024-10-16T16:03:47.251" v="207" actId="478"/>
          <ac:spMkLst>
            <pc:docMk/>
            <pc:sldMk cId="1582048243" sldId="279"/>
            <ac:spMk id="18" creationId="{13F82911-00C4-CEB2-9854-A889D17CAC65}"/>
          </ac:spMkLst>
        </pc:spChg>
        <pc:spChg chg="del">
          <ac:chgData name="Javier Andres Luis Gonzalez" userId="9bfb70d5-126d-4793-8f2c-effcd62a7b5e" providerId="ADAL" clId="{4345ACD7-6DE4-43BA-8E8C-F33CCE419113}" dt="2024-10-16T16:03:47.251" v="207" actId="478"/>
          <ac:spMkLst>
            <pc:docMk/>
            <pc:sldMk cId="1582048243" sldId="279"/>
            <ac:spMk id="19" creationId="{F6FE8325-1A1A-E090-B19E-95EE8E70F8CC}"/>
          </ac:spMkLst>
        </pc:spChg>
      </pc:sldChg>
      <pc:sldChg chg="addSp delSp modSp mod ord">
        <pc:chgData name="Javier Andres Luis Gonzalez" userId="9bfb70d5-126d-4793-8f2c-effcd62a7b5e" providerId="ADAL" clId="{4345ACD7-6DE4-43BA-8E8C-F33CCE419113}" dt="2024-10-16T16:37:08.305" v="374"/>
        <pc:sldMkLst>
          <pc:docMk/>
          <pc:sldMk cId="2229747579" sldId="280"/>
        </pc:sldMkLst>
        <pc:spChg chg="del">
          <ac:chgData name="Javier Andres Luis Gonzalez" userId="9bfb70d5-126d-4793-8f2c-effcd62a7b5e" providerId="ADAL" clId="{4345ACD7-6DE4-43BA-8E8C-F33CCE419113}" dt="2024-10-16T16:35:12.505" v="361" actId="478"/>
          <ac:spMkLst>
            <pc:docMk/>
            <pc:sldMk cId="2229747579" sldId="280"/>
            <ac:spMk id="2" creationId="{F6923EDF-67D7-C849-FCF9-A6F811380241}"/>
          </ac:spMkLst>
        </pc:spChg>
        <pc:spChg chg="del">
          <ac:chgData name="Javier Andres Luis Gonzalez" userId="9bfb70d5-126d-4793-8f2c-effcd62a7b5e" providerId="ADAL" clId="{4345ACD7-6DE4-43BA-8E8C-F33CCE419113}" dt="2024-10-16T16:35:12.505" v="361" actId="478"/>
          <ac:spMkLst>
            <pc:docMk/>
            <pc:sldMk cId="2229747579" sldId="280"/>
            <ac:spMk id="3" creationId="{4B07123E-F483-FE13-4C1C-75FDE717646E}"/>
          </ac:spMkLst>
        </pc:spChg>
        <pc:spChg chg="add mod">
          <ac:chgData name="Javier Andres Luis Gonzalez" userId="9bfb70d5-126d-4793-8f2c-effcd62a7b5e" providerId="ADAL" clId="{4345ACD7-6DE4-43BA-8E8C-F33CCE419113}" dt="2024-10-16T16:36:11.327" v="369" actId="1076"/>
          <ac:spMkLst>
            <pc:docMk/>
            <pc:sldMk cId="2229747579" sldId="280"/>
            <ac:spMk id="4" creationId="{27ADE019-047D-BB7E-040E-0359E31F1D23}"/>
          </ac:spMkLst>
        </pc:spChg>
        <pc:spChg chg="add mod">
          <ac:chgData name="Javier Andres Luis Gonzalez" userId="9bfb70d5-126d-4793-8f2c-effcd62a7b5e" providerId="ADAL" clId="{4345ACD7-6DE4-43BA-8E8C-F33CCE419113}" dt="2024-10-16T16:36:11.327" v="369" actId="1076"/>
          <ac:spMkLst>
            <pc:docMk/>
            <pc:sldMk cId="2229747579" sldId="280"/>
            <ac:spMk id="5" creationId="{CD337565-4930-E114-A60A-B91658B9F2D7}"/>
          </ac:spMkLst>
        </pc:spChg>
        <pc:spChg chg="add mod">
          <ac:chgData name="Javier Andres Luis Gonzalez" userId="9bfb70d5-126d-4793-8f2c-effcd62a7b5e" providerId="ADAL" clId="{4345ACD7-6DE4-43BA-8E8C-F33CCE419113}" dt="2024-10-16T16:36:25.583" v="371" actId="207"/>
          <ac:spMkLst>
            <pc:docMk/>
            <pc:sldMk cId="2229747579" sldId="280"/>
            <ac:spMk id="6" creationId="{322D7C35-259A-B526-65FC-3E0D3C75C318}"/>
          </ac:spMkLst>
        </pc:spChg>
        <pc:spChg chg="add mod">
          <ac:chgData name="Javier Andres Luis Gonzalez" userId="9bfb70d5-126d-4793-8f2c-effcd62a7b5e" providerId="ADAL" clId="{4345ACD7-6DE4-43BA-8E8C-F33CCE419113}" dt="2024-10-16T16:36:19.725" v="370" actId="255"/>
          <ac:spMkLst>
            <pc:docMk/>
            <pc:sldMk cId="2229747579" sldId="280"/>
            <ac:spMk id="7" creationId="{EE91AF40-33D4-5752-EADD-7712E09EBDCE}"/>
          </ac:spMkLst>
        </pc:spChg>
        <pc:spChg chg="add mod">
          <ac:chgData name="Javier Andres Luis Gonzalez" userId="9bfb70d5-126d-4793-8f2c-effcd62a7b5e" providerId="ADAL" clId="{4345ACD7-6DE4-43BA-8E8C-F33CCE419113}" dt="2024-10-16T16:36:25.583" v="371" actId="207"/>
          <ac:spMkLst>
            <pc:docMk/>
            <pc:sldMk cId="2229747579" sldId="280"/>
            <ac:spMk id="8" creationId="{52AA55AC-99A6-FC5F-D8CB-F57002CAA48E}"/>
          </ac:spMkLst>
        </pc:spChg>
        <pc:spChg chg="add mod">
          <ac:chgData name="Javier Andres Luis Gonzalez" userId="9bfb70d5-126d-4793-8f2c-effcd62a7b5e" providerId="ADAL" clId="{4345ACD7-6DE4-43BA-8E8C-F33CCE419113}" dt="2024-10-16T16:36:19.725" v="370" actId="255"/>
          <ac:spMkLst>
            <pc:docMk/>
            <pc:sldMk cId="2229747579" sldId="280"/>
            <ac:spMk id="10" creationId="{CA62B1A4-CF93-D5BF-1BC1-629017ACE163}"/>
          </ac:spMkLst>
        </pc:spChg>
        <pc:spChg chg="mod">
          <ac:chgData name="Javier Andres Luis Gonzalez" userId="9bfb70d5-126d-4793-8f2c-effcd62a7b5e" providerId="ADAL" clId="{4345ACD7-6DE4-43BA-8E8C-F33CCE419113}" dt="2024-10-16T16:35:25.643" v="362"/>
          <ac:spMkLst>
            <pc:docMk/>
            <pc:sldMk cId="2229747579" sldId="280"/>
            <ac:spMk id="12" creationId="{5A2C09BA-A83A-5263-90AD-D415378FB2BD}"/>
          </ac:spMkLst>
        </pc:spChg>
        <pc:spChg chg="mod">
          <ac:chgData name="Javier Andres Luis Gonzalez" userId="9bfb70d5-126d-4793-8f2c-effcd62a7b5e" providerId="ADAL" clId="{4345ACD7-6DE4-43BA-8E8C-F33CCE419113}" dt="2024-10-16T16:35:25.643" v="362"/>
          <ac:spMkLst>
            <pc:docMk/>
            <pc:sldMk cId="2229747579" sldId="280"/>
            <ac:spMk id="13" creationId="{4C613648-9B7E-76AF-7E09-81162856E1BC}"/>
          </ac:spMkLst>
        </pc:spChg>
        <pc:spChg chg="add mod">
          <ac:chgData name="Javier Andres Luis Gonzalez" userId="9bfb70d5-126d-4793-8f2c-effcd62a7b5e" providerId="ADAL" clId="{4345ACD7-6DE4-43BA-8E8C-F33CCE419113}" dt="2024-10-16T16:36:41.685" v="372" actId="255"/>
          <ac:spMkLst>
            <pc:docMk/>
            <pc:sldMk cId="2229747579" sldId="280"/>
            <ac:spMk id="14" creationId="{BE5F4707-9E65-6FAA-C7C3-98216227E273}"/>
          </ac:spMkLst>
        </pc:spChg>
        <pc:spChg chg="mod">
          <ac:chgData name="Javier Andres Luis Gonzalez" userId="9bfb70d5-126d-4793-8f2c-effcd62a7b5e" providerId="ADAL" clId="{4345ACD7-6DE4-43BA-8E8C-F33CCE419113}" dt="2024-10-16T16:35:25.643" v="362"/>
          <ac:spMkLst>
            <pc:docMk/>
            <pc:sldMk cId="2229747579" sldId="280"/>
            <ac:spMk id="16" creationId="{223F1F53-572D-450E-A4CD-3B390709D4C3}"/>
          </ac:spMkLst>
        </pc:spChg>
        <pc:spChg chg="mod">
          <ac:chgData name="Javier Andres Luis Gonzalez" userId="9bfb70d5-126d-4793-8f2c-effcd62a7b5e" providerId="ADAL" clId="{4345ACD7-6DE4-43BA-8E8C-F33CCE419113}" dt="2024-10-16T16:35:25.643" v="362"/>
          <ac:spMkLst>
            <pc:docMk/>
            <pc:sldMk cId="2229747579" sldId="280"/>
            <ac:spMk id="17" creationId="{64D2E457-DD0E-DA9D-F46E-75CFCC6540C5}"/>
          </ac:spMkLst>
        </pc:spChg>
        <pc:spChg chg="add mod">
          <ac:chgData name="Javier Andres Luis Gonzalez" userId="9bfb70d5-126d-4793-8f2c-effcd62a7b5e" providerId="ADAL" clId="{4345ACD7-6DE4-43BA-8E8C-F33CCE419113}" dt="2024-10-16T16:36:41.685" v="372" actId="255"/>
          <ac:spMkLst>
            <pc:docMk/>
            <pc:sldMk cId="2229747579" sldId="280"/>
            <ac:spMk id="18" creationId="{342B84AB-F5F8-D2A5-4670-1147CAC18718}"/>
          </ac:spMkLst>
        </pc:spChg>
        <pc:spChg chg="mod">
          <ac:chgData name="Javier Andres Luis Gonzalez" userId="9bfb70d5-126d-4793-8f2c-effcd62a7b5e" providerId="ADAL" clId="{4345ACD7-6DE4-43BA-8E8C-F33CCE419113}" dt="2024-10-16T16:35:25.643" v="362"/>
          <ac:spMkLst>
            <pc:docMk/>
            <pc:sldMk cId="2229747579" sldId="280"/>
            <ac:spMk id="20" creationId="{2D8EC87F-55DE-5D58-0DBA-40F41FB9213A}"/>
          </ac:spMkLst>
        </pc:spChg>
        <pc:spChg chg="mod">
          <ac:chgData name="Javier Andres Luis Gonzalez" userId="9bfb70d5-126d-4793-8f2c-effcd62a7b5e" providerId="ADAL" clId="{4345ACD7-6DE4-43BA-8E8C-F33CCE419113}" dt="2024-10-16T16:35:25.643" v="362"/>
          <ac:spMkLst>
            <pc:docMk/>
            <pc:sldMk cId="2229747579" sldId="280"/>
            <ac:spMk id="21" creationId="{D0C10C9E-B9A1-BF5E-E7C8-5B9CC51ED41F}"/>
          </ac:spMkLst>
        </pc:spChg>
        <pc:spChg chg="add mod">
          <ac:chgData name="Javier Andres Luis Gonzalez" userId="9bfb70d5-126d-4793-8f2c-effcd62a7b5e" providerId="ADAL" clId="{4345ACD7-6DE4-43BA-8E8C-F33CCE419113}" dt="2024-10-16T16:36:41.685" v="372" actId="255"/>
          <ac:spMkLst>
            <pc:docMk/>
            <pc:sldMk cId="2229747579" sldId="280"/>
            <ac:spMk id="22" creationId="{1A4E9497-9765-FAFC-146A-85F970BFC34E}"/>
          </ac:spMkLst>
        </pc:spChg>
        <pc:spChg chg="mod">
          <ac:chgData name="Javier Andres Luis Gonzalez" userId="9bfb70d5-126d-4793-8f2c-effcd62a7b5e" providerId="ADAL" clId="{4345ACD7-6DE4-43BA-8E8C-F33CCE419113}" dt="2024-10-16T16:35:25.643" v="362"/>
          <ac:spMkLst>
            <pc:docMk/>
            <pc:sldMk cId="2229747579" sldId="280"/>
            <ac:spMk id="24" creationId="{AA263555-A12A-CE7C-F92A-8EABC4880BFE}"/>
          </ac:spMkLst>
        </pc:spChg>
        <pc:spChg chg="mod">
          <ac:chgData name="Javier Andres Luis Gonzalez" userId="9bfb70d5-126d-4793-8f2c-effcd62a7b5e" providerId="ADAL" clId="{4345ACD7-6DE4-43BA-8E8C-F33CCE419113}" dt="2024-10-16T16:35:25.643" v="362"/>
          <ac:spMkLst>
            <pc:docMk/>
            <pc:sldMk cId="2229747579" sldId="280"/>
            <ac:spMk id="25" creationId="{D82C7CF4-596C-11D2-2294-2A919A42D2A2}"/>
          </ac:spMkLst>
        </pc:spChg>
        <pc:spChg chg="add mod">
          <ac:chgData name="Javier Andres Luis Gonzalez" userId="9bfb70d5-126d-4793-8f2c-effcd62a7b5e" providerId="ADAL" clId="{4345ACD7-6DE4-43BA-8E8C-F33CCE419113}" dt="2024-10-16T16:36:41.685" v="372" actId="255"/>
          <ac:spMkLst>
            <pc:docMk/>
            <pc:sldMk cId="2229747579" sldId="280"/>
            <ac:spMk id="26" creationId="{45435AA6-FDEE-9B01-B578-0E9D835577B6}"/>
          </ac:spMkLst>
        </pc:spChg>
        <pc:spChg chg="mod">
          <ac:chgData name="Javier Andres Luis Gonzalez" userId="9bfb70d5-126d-4793-8f2c-effcd62a7b5e" providerId="ADAL" clId="{4345ACD7-6DE4-43BA-8E8C-F33CCE419113}" dt="2024-10-16T16:35:25.643" v="362"/>
          <ac:spMkLst>
            <pc:docMk/>
            <pc:sldMk cId="2229747579" sldId="280"/>
            <ac:spMk id="28" creationId="{71B6BD92-75CB-E9DF-FB83-8368EB9FFA2D}"/>
          </ac:spMkLst>
        </pc:spChg>
        <pc:spChg chg="mod">
          <ac:chgData name="Javier Andres Luis Gonzalez" userId="9bfb70d5-126d-4793-8f2c-effcd62a7b5e" providerId="ADAL" clId="{4345ACD7-6DE4-43BA-8E8C-F33CCE419113}" dt="2024-10-16T16:35:25.643" v="362"/>
          <ac:spMkLst>
            <pc:docMk/>
            <pc:sldMk cId="2229747579" sldId="280"/>
            <ac:spMk id="29" creationId="{3B004FEA-4C39-8062-F32A-0924604DA1BA}"/>
          </ac:spMkLst>
        </pc:spChg>
        <pc:spChg chg="add mod">
          <ac:chgData name="Javier Andres Luis Gonzalez" userId="9bfb70d5-126d-4793-8f2c-effcd62a7b5e" providerId="ADAL" clId="{4345ACD7-6DE4-43BA-8E8C-F33CCE419113}" dt="2024-10-16T16:36:41.685" v="372" actId="255"/>
          <ac:spMkLst>
            <pc:docMk/>
            <pc:sldMk cId="2229747579" sldId="280"/>
            <ac:spMk id="30" creationId="{C315DDAA-1C5F-136A-7B71-C78ADC2C4A79}"/>
          </ac:spMkLst>
        </pc:spChg>
        <pc:spChg chg="mod">
          <ac:chgData name="Javier Andres Luis Gonzalez" userId="9bfb70d5-126d-4793-8f2c-effcd62a7b5e" providerId="ADAL" clId="{4345ACD7-6DE4-43BA-8E8C-F33CCE419113}" dt="2024-10-16T16:35:25.643" v="362"/>
          <ac:spMkLst>
            <pc:docMk/>
            <pc:sldMk cId="2229747579" sldId="280"/>
            <ac:spMk id="32" creationId="{C470D558-39CB-FEA5-6752-6558056AA671}"/>
          </ac:spMkLst>
        </pc:spChg>
        <pc:spChg chg="mod">
          <ac:chgData name="Javier Andres Luis Gonzalez" userId="9bfb70d5-126d-4793-8f2c-effcd62a7b5e" providerId="ADAL" clId="{4345ACD7-6DE4-43BA-8E8C-F33CCE419113}" dt="2024-10-16T16:35:25.643" v="362"/>
          <ac:spMkLst>
            <pc:docMk/>
            <pc:sldMk cId="2229747579" sldId="280"/>
            <ac:spMk id="33" creationId="{45FD67FE-B976-F9B9-6409-51E33BCE5EC3}"/>
          </ac:spMkLst>
        </pc:spChg>
        <pc:spChg chg="add mod">
          <ac:chgData name="Javier Andres Luis Gonzalez" userId="9bfb70d5-126d-4793-8f2c-effcd62a7b5e" providerId="ADAL" clId="{4345ACD7-6DE4-43BA-8E8C-F33CCE419113}" dt="2024-10-16T16:36:41.685" v="372" actId="255"/>
          <ac:spMkLst>
            <pc:docMk/>
            <pc:sldMk cId="2229747579" sldId="280"/>
            <ac:spMk id="34" creationId="{FBC72804-196E-7854-BB0D-6A5067D51517}"/>
          </ac:spMkLst>
        </pc:spChg>
        <pc:spChg chg="add mod">
          <ac:chgData name="Javier Andres Luis Gonzalez" userId="9bfb70d5-126d-4793-8f2c-effcd62a7b5e" providerId="ADAL" clId="{4345ACD7-6DE4-43BA-8E8C-F33CCE419113}" dt="2024-10-16T16:37:08.305" v="374"/>
          <ac:spMkLst>
            <pc:docMk/>
            <pc:sldMk cId="2229747579" sldId="280"/>
            <ac:spMk id="35" creationId="{4668653F-C38A-C56A-1106-8C1161657EB0}"/>
          </ac:spMkLst>
        </pc:spChg>
        <pc:spChg chg="add mod">
          <ac:chgData name="Javier Andres Luis Gonzalez" userId="9bfb70d5-126d-4793-8f2c-effcd62a7b5e" providerId="ADAL" clId="{4345ACD7-6DE4-43BA-8E8C-F33CCE419113}" dt="2024-10-16T16:37:08.305" v="374"/>
          <ac:spMkLst>
            <pc:docMk/>
            <pc:sldMk cId="2229747579" sldId="280"/>
            <ac:spMk id="36" creationId="{B6DC1BF1-DC14-A272-9D11-F52B73FDEC08}"/>
          </ac:spMkLst>
        </pc:spChg>
        <pc:spChg chg="add mod">
          <ac:chgData name="Javier Andres Luis Gonzalez" userId="9bfb70d5-126d-4793-8f2c-effcd62a7b5e" providerId="ADAL" clId="{4345ACD7-6DE4-43BA-8E8C-F33CCE419113}" dt="2024-10-16T16:37:08.305" v="374"/>
          <ac:spMkLst>
            <pc:docMk/>
            <pc:sldMk cId="2229747579" sldId="280"/>
            <ac:spMk id="37" creationId="{51D14F29-CC33-ABEE-75B9-3A7FD90E0EC3}"/>
          </ac:spMkLst>
        </pc:spChg>
        <pc:spChg chg="add mod">
          <ac:chgData name="Javier Andres Luis Gonzalez" userId="9bfb70d5-126d-4793-8f2c-effcd62a7b5e" providerId="ADAL" clId="{4345ACD7-6DE4-43BA-8E8C-F33CCE419113}" dt="2024-10-16T16:37:08.305" v="374"/>
          <ac:spMkLst>
            <pc:docMk/>
            <pc:sldMk cId="2229747579" sldId="280"/>
            <ac:spMk id="38" creationId="{BBB54B07-392C-C4A9-AC2C-50AAC48C5230}"/>
          </ac:spMkLst>
        </pc:spChg>
        <pc:spChg chg="add mod">
          <ac:chgData name="Javier Andres Luis Gonzalez" userId="9bfb70d5-126d-4793-8f2c-effcd62a7b5e" providerId="ADAL" clId="{4345ACD7-6DE4-43BA-8E8C-F33CCE419113}" dt="2024-10-16T16:37:08.305" v="374"/>
          <ac:spMkLst>
            <pc:docMk/>
            <pc:sldMk cId="2229747579" sldId="280"/>
            <ac:spMk id="39" creationId="{713B5F30-4AE3-A0EF-B9D3-BDE73310E0DA}"/>
          </ac:spMkLst>
        </pc:spChg>
        <pc:spChg chg="add mod">
          <ac:chgData name="Javier Andres Luis Gonzalez" userId="9bfb70d5-126d-4793-8f2c-effcd62a7b5e" providerId="ADAL" clId="{4345ACD7-6DE4-43BA-8E8C-F33CCE419113}" dt="2024-10-16T16:37:08.305" v="374"/>
          <ac:spMkLst>
            <pc:docMk/>
            <pc:sldMk cId="2229747579" sldId="280"/>
            <ac:spMk id="40" creationId="{EE37EDA6-4925-EB66-1458-97F42ACE3E5D}"/>
          </ac:spMkLst>
        </pc:spChg>
        <pc:spChg chg="mod">
          <ac:chgData name="Javier Andres Luis Gonzalez" userId="9bfb70d5-126d-4793-8f2c-effcd62a7b5e" providerId="ADAL" clId="{4345ACD7-6DE4-43BA-8E8C-F33CCE419113}" dt="2024-10-16T16:37:08.305" v="374"/>
          <ac:spMkLst>
            <pc:docMk/>
            <pc:sldMk cId="2229747579" sldId="280"/>
            <ac:spMk id="42" creationId="{51764C2E-A66A-68C5-EA9E-C8DCD5B99ACC}"/>
          </ac:spMkLst>
        </pc:spChg>
        <pc:spChg chg="mod">
          <ac:chgData name="Javier Andres Luis Gonzalez" userId="9bfb70d5-126d-4793-8f2c-effcd62a7b5e" providerId="ADAL" clId="{4345ACD7-6DE4-43BA-8E8C-F33CCE419113}" dt="2024-10-16T16:37:08.305" v="374"/>
          <ac:spMkLst>
            <pc:docMk/>
            <pc:sldMk cId="2229747579" sldId="280"/>
            <ac:spMk id="43" creationId="{EA81B111-0B71-0F1E-8DD2-DC7A9DC1F64E}"/>
          </ac:spMkLst>
        </pc:spChg>
        <pc:spChg chg="add mod">
          <ac:chgData name="Javier Andres Luis Gonzalez" userId="9bfb70d5-126d-4793-8f2c-effcd62a7b5e" providerId="ADAL" clId="{4345ACD7-6DE4-43BA-8E8C-F33CCE419113}" dt="2024-10-16T16:37:08.305" v="374"/>
          <ac:spMkLst>
            <pc:docMk/>
            <pc:sldMk cId="2229747579" sldId="280"/>
            <ac:spMk id="44" creationId="{705D1B02-62E1-7A10-5CAF-12012D0C04F2}"/>
          </ac:spMkLst>
        </pc:spChg>
        <pc:spChg chg="mod">
          <ac:chgData name="Javier Andres Luis Gonzalez" userId="9bfb70d5-126d-4793-8f2c-effcd62a7b5e" providerId="ADAL" clId="{4345ACD7-6DE4-43BA-8E8C-F33CCE419113}" dt="2024-10-16T16:37:08.305" v="374"/>
          <ac:spMkLst>
            <pc:docMk/>
            <pc:sldMk cId="2229747579" sldId="280"/>
            <ac:spMk id="46" creationId="{D21F216A-0CE9-A207-E272-524668321B9F}"/>
          </ac:spMkLst>
        </pc:spChg>
        <pc:spChg chg="mod">
          <ac:chgData name="Javier Andres Luis Gonzalez" userId="9bfb70d5-126d-4793-8f2c-effcd62a7b5e" providerId="ADAL" clId="{4345ACD7-6DE4-43BA-8E8C-F33CCE419113}" dt="2024-10-16T16:37:08.305" v="374"/>
          <ac:spMkLst>
            <pc:docMk/>
            <pc:sldMk cId="2229747579" sldId="280"/>
            <ac:spMk id="47" creationId="{5729E044-4A26-B080-3F35-7A9AF4EA60CB}"/>
          </ac:spMkLst>
        </pc:spChg>
        <pc:spChg chg="add mod">
          <ac:chgData name="Javier Andres Luis Gonzalez" userId="9bfb70d5-126d-4793-8f2c-effcd62a7b5e" providerId="ADAL" clId="{4345ACD7-6DE4-43BA-8E8C-F33CCE419113}" dt="2024-10-16T16:37:08.305" v="374"/>
          <ac:spMkLst>
            <pc:docMk/>
            <pc:sldMk cId="2229747579" sldId="280"/>
            <ac:spMk id="48" creationId="{32A59664-4930-6E90-F49F-3DC5CBC23EE7}"/>
          </ac:spMkLst>
        </pc:spChg>
        <pc:spChg chg="mod">
          <ac:chgData name="Javier Andres Luis Gonzalez" userId="9bfb70d5-126d-4793-8f2c-effcd62a7b5e" providerId="ADAL" clId="{4345ACD7-6DE4-43BA-8E8C-F33CCE419113}" dt="2024-10-16T16:37:08.305" v="374"/>
          <ac:spMkLst>
            <pc:docMk/>
            <pc:sldMk cId="2229747579" sldId="280"/>
            <ac:spMk id="50" creationId="{8C984B04-231F-A16A-2AD5-701A48C89541}"/>
          </ac:spMkLst>
        </pc:spChg>
        <pc:spChg chg="mod">
          <ac:chgData name="Javier Andres Luis Gonzalez" userId="9bfb70d5-126d-4793-8f2c-effcd62a7b5e" providerId="ADAL" clId="{4345ACD7-6DE4-43BA-8E8C-F33CCE419113}" dt="2024-10-16T16:37:08.305" v="374"/>
          <ac:spMkLst>
            <pc:docMk/>
            <pc:sldMk cId="2229747579" sldId="280"/>
            <ac:spMk id="51" creationId="{D9843849-E31D-983B-FBF6-A947AF8B1F8F}"/>
          </ac:spMkLst>
        </pc:spChg>
        <pc:spChg chg="add mod">
          <ac:chgData name="Javier Andres Luis Gonzalez" userId="9bfb70d5-126d-4793-8f2c-effcd62a7b5e" providerId="ADAL" clId="{4345ACD7-6DE4-43BA-8E8C-F33CCE419113}" dt="2024-10-16T16:37:08.305" v="374"/>
          <ac:spMkLst>
            <pc:docMk/>
            <pc:sldMk cId="2229747579" sldId="280"/>
            <ac:spMk id="52" creationId="{655BA1BB-8ED2-25D3-67E7-D4E02E840C11}"/>
          </ac:spMkLst>
        </pc:spChg>
        <pc:spChg chg="mod">
          <ac:chgData name="Javier Andres Luis Gonzalez" userId="9bfb70d5-126d-4793-8f2c-effcd62a7b5e" providerId="ADAL" clId="{4345ACD7-6DE4-43BA-8E8C-F33CCE419113}" dt="2024-10-16T16:37:08.305" v="374"/>
          <ac:spMkLst>
            <pc:docMk/>
            <pc:sldMk cId="2229747579" sldId="280"/>
            <ac:spMk id="54" creationId="{67F03BB0-812C-8046-6203-C99E0F574177}"/>
          </ac:spMkLst>
        </pc:spChg>
        <pc:spChg chg="mod">
          <ac:chgData name="Javier Andres Luis Gonzalez" userId="9bfb70d5-126d-4793-8f2c-effcd62a7b5e" providerId="ADAL" clId="{4345ACD7-6DE4-43BA-8E8C-F33CCE419113}" dt="2024-10-16T16:37:08.305" v="374"/>
          <ac:spMkLst>
            <pc:docMk/>
            <pc:sldMk cId="2229747579" sldId="280"/>
            <ac:spMk id="55" creationId="{4DBFF185-4078-D091-3927-33C3F2BFF407}"/>
          </ac:spMkLst>
        </pc:spChg>
        <pc:spChg chg="add mod">
          <ac:chgData name="Javier Andres Luis Gonzalez" userId="9bfb70d5-126d-4793-8f2c-effcd62a7b5e" providerId="ADAL" clId="{4345ACD7-6DE4-43BA-8E8C-F33CCE419113}" dt="2024-10-16T16:37:08.305" v="374"/>
          <ac:spMkLst>
            <pc:docMk/>
            <pc:sldMk cId="2229747579" sldId="280"/>
            <ac:spMk id="56" creationId="{B3F5F4ED-9EEB-545B-5049-3E97143803CA}"/>
          </ac:spMkLst>
        </pc:spChg>
        <pc:spChg chg="mod">
          <ac:chgData name="Javier Andres Luis Gonzalez" userId="9bfb70d5-126d-4793-8f2c-effcd62a7b5e" providerId="ADAL" clId="{4345ACD7-6DE4-43BA-8E8C-F33CCE419113}" dt="2024-10-16T16:37:08.305" v="374"/>
          <ac:spMkLst>
            <pc:docMk/>
            <pc:sldMk cId="2229747579" sldId="280"/>
            <ac:spMk id="58" creationId="{20AEBEDF-9DDA-413B-E77F-D0C92233F88B}"/>
          </ac:spMkLst>
        </pc:spChg>
        <pc:spChg chg="mod">
          <ac:chgData name="Javier Andres Luis Gonzalez" userId="9bfb70d5-126d-4793-8f2c-effcd62a7b5e" providerId="ADAL" clId="{4345ACD7-6DE4-43BA-8E8C-F33CCE419113}" dt="2024-10-16T16:37:08.305" v="374"/>
          <ac:spMkLst>
            <pc:docMk/>
            <pc:sldMk cId="2229747579" sldId="280"/>
            <ac:spMk id="59" creationId="{2D7A12DB-8567-2CCB-93C6-58D801FD0A6C}"/>
          </ac:spMkLst>
        </pc:spChg>
        <pc:spChg chg="add mod">
          <ac:chgData name="Javier Andres Luis Gonzalez" userId="9bfb70d5-126d-4793-8f2c-effcd62a7b5e" providerId="ADAL" clId="{4345ACD7-6DE4-43BA-8E8C-F33CCE419113}" dt="2024-10-16T16:37:08.305" v="374"/>
          <ac:spMkLst>
            <pc:docMk/>
            <pc:sldMk cId="2229747579" sldId="280"/>
            <ac:spMk id="60" creationId="{3C4C028F-7030-7BC6-F0C8-593F41AE9206}"/>
          </ac:spMkLst>
        </pc:spChg>
        <pc:spChg chg="mod">
          <ac:chgData name="Javier Andres Luis Gonzalez" userId="9bfb70d5-126d-4793-8f2c-effcd62a7b5e" providerId="ADAL" clId="{4345ACD7-6DE4-43BA-8E8C-F33CCE419113}" dt="2024-10-16T16:37:08.305" v="374"/>
          <ac:spMkLst>
            <pc:docMk/>
            <pc:sldMk cId="2229747579" sldId="280"/>
            <ac:spMk id="62" creationId="{C85B0495-18E0-DA97-F764-CD5F5830E6F5}"/>
          </ac:spMkLst>
        </pc:spChg>
        <pc:spChg chg="mod">
          <ac:chgData name="Javier Andres Luis Gonzalez" userId="9bfb70d5-126d-4793-8f2c-effcd62a7b5e" providerId="ADAL" clId="{4345ACD7-6DE4-43BA-8E8C-F33CCE419113}" dt="2024-10-16T16:37:08.305" v="374"/>
          <ac:spMkLst>
            <pc:docMk/>
            <pc:sldMk cId="2229747579" sldId="280"/>
            <ac:spMk id="63" creationId="{746D4E61-9D07-AA99-F4E3-F982352B8363}"/>
          </ac:spMkLst>
        </pc:spChg>
        <pc:spChg chg="add mod">
          <ac:chgData name="Javier Andres Luis Gonzalez" userId="9bfb70d5-126d-4793-8f2c-effcd62a7b5e" providerId="ADAL" clId="{4345ACD7-6DE4-43BA-8E8C-F33CCE419113}" dt="2024-10-16T16:37:08.305" v="374"/>
          <ac:spMkLst>
            <pc:docMk/>
            <pc:sldMk cId="2229747579" sldId="280"/>
            <ac:spMk id="64" creationId="{06FE91C7-FFF6-A242-F6C5-8C114A3A47BB}"/>
          </ac:spMkLst>
        </pc:spChg>
        <pc:grpChg chg="add mod">
          <ac:chgData name="Javier Andres Luis Gonzalez" userId="9bfb70d5-126d-4793-8f2c-effcd62a7b5e" providerId="ADAL" clId="{4345ACD7-6DE4-43BA-8E8C-F33CCE419113}" dt="2024-10-16T16:36:11.327" v="369" actId="1076"/>
          <ac:grpSpMkLst>
            <pc:docMk/>
            <pc:sldMk cId="2229747579" sldId="280"/>
            <ac:grpSpMk id="11" creationId="{9ECC0714-E51A-A34E-DC68-5CE3D5995C88}"/>
          </ac:grpSpMkLst>
        </pc:grpChg>
        <pc:grpChg chg="add mod">
          <ac:chgData name="Javier Andres Luis Gonzalez" userId="9bfb70d5-126d-4793-8f2c-effcd62a7b5e" providerId="ADAL" clId="{4345ACD7-6DE4-43BA-8E8C-F33CCE419113}" dt="2024-10-16T16:36:11.327" v="369" actId="1076"/>
          <ac:grpSpMkLst>
            <pc:docMk/>
            <pc:sldMk cId="2229747579" sldId="280"/>
            <ac:grpSpMk id="15" creationId="{152B7BFC-D6EF-0E1C-397A-17BFBAF52C1F}"/>
          </ac:grpSpMkLst>
        </pc:grpChg>
        <pc:grpChg chg="add mod">
          <ac:chgData name="Javier Andres Luis Gonzalez" userId="9bfb70d5-126d-4793-8f2c-effcd62a7b5e" providerId="ADAL" clId="{4345ACD7-6DE4-43BA-8E8C-F33CCE419113}" dt="2024-10-16T16:36:11.327" v="369" actId="1076"/>
          <ac:grpSpMkLst>
            <pc:docMk/>
            <pc:sldMk cId="2229747579" sldId="280"/>
            <ac:grpSpMk id="19" creationId="{F1D12EB9-6D88-5EBC-7ADE-FED412BC783C}"/>
          </ac:grpSpMkLst>
        </pc:grpChg>
        <pc:grpChg chg="add mod">
          <ac:chgData name="Javier Andres Luis Gonzalez" userId="9bfb70d5-126d-4793-8f2c-effcd62a7b5e" providerId="ADAL" clId="{4345ACD7-6DE4-43BA-8E8C-F33CCE419113}" dt="2024-10-16T16:36:51.804" v="373" actId="14100"/>
          <ac:grpSpMkLst>
            <pc:docMk/>
            <pc:sldMk cId="2229747579" sldId="280"/>
            <ac:grpSpMk id="23" creationId="{735D6637-E1DA-1C41-30CC-C48524E1CC7B}"/>
          </ac:grpSpMkLst>
        </pc:grpChg>
        <pc:grpChg chg="add mod">
          <ac:chgData name="Javier Andres Luis Gonzalez" userId="9bfb70d5-126d-4793-8f2c-effcd62a7b5e" providerId="ADAL" clId="{4345ACD7-6DE4-43BA-8E8C-F33CCE419113}" dt="2024-10-16T16:36:11.327" v="369" actId="1076"/>
          <ac:grpSpMkLst>
            <pc:docMk/>
            <pc:sldMk cId="2229747579" sldId="280"/>
            <ac:grpSpMk id="27" creationId="{5B407FA6-33F9-7422-B28D-5B886A7CB410}"/>
          </ac:grpSpMkLst>
        </pc:grpChg>
        <pc:grpChg chg="add mod">
          <ac:chgData name="Javier Andres Luis Gonzalez" userId="9bfb70d5-126d-4793-8f2c-effcd62a7b5e" providerId="ADAL" clId="{4345ACD7-6DE4-43BA-8E8C-F33CCE419113}" dt="2024-10-16T16:36:11.327" v="369" actId="1076"/>
          <ac:grpSpMkLst>
            <pc:docMk/>
            <pc:sldMk cId="2229747579" sldId="280"/>
            <ac:grpSpMk id="31" creationId="{540E8BAB-DD61-2692-B6D0-B78C4561B4A0}"/>
          </ac:grpSpMkLst>
        </pc:grpChg>
        <pc:grpChg chg="add mod">
          <ac:chgData name="Javier Andres Luis Gonzalez" userId="9bfb70d5-126d-4793-8f2c-effcd62a7b5e" providerId="ADAL" clId="{4345ACD7-6DE4-43BA-8E8C-F33CCE419113}" dt="2024-10-16T16:37:08.305" v="374"/>
          <ac:grpSpMkLst>
            <pc:docMk/>
            <pc:sldMk cId="2229747579" sldId="280"/>
            <ac:grpSpMk id="41" creationId="{B73BCC8E-CBFC-9252-C532-5A022CC512A4}"/>
          </ac:grpSpMkLst>
        </pc:grpChg>
        <pc:grpChg chg="add mod">
          <ac:chgData name="Javier Andres Luis Gonzalez" userId="9bfb70d5-126d-4793-8f2c-effcd62a7b5e" providerId="ADAL" clId="{4345ACD7-6DE4-43BA-8E8C-F33CCE419113}" dt="2024-10-16T16:37:08.305" v="374"/>
          <ac:grpSpMkLst>
            <pc:docMk/>
            <pc:sldMk cId="2229747579" sldId="280"/>
            <ac:grpSpMk id="45" creationId="{11B0C3FF-6896-625D-418E-4BDD5F5310A7}"/>
          </ac:grpSpMkLst>
        </pc:grpChg>
        <pc:grpChg chg="add mod">
          <ac:chgData name="Javier Andres Luis Gonzalez" userId="9bfb70d5-126d-4793-8f2c-effcd62a7b5e" providerId="ADAL" clId="{4345ACD7-6DE4-43BA-8E8C-F33CCE419113}" dt="2024-10-16T16:37:08.305" v="374"/>
          <ac:grpSpMkLst>
            <pc:docMk/>
            <pc:sldMk cId="2229747579" sldId="280"/>
            <ac:grpSpMk id="49" creationId="{CF10EDE6-A61C-6E73-43E1-D87CCAB9EA8B}"/>
          </ac:grpSpMkLst>
        </pc:grpChg>
        <pc:grpChg chg="add mod">
          <ac:chgData name="Javier Andres Luis Gonzalez" userId="9bfb70d5-126d-4793-8f2c-effcd62a7b5e" providerId="ADAL" clId="{4345ACD7-6DE4-43BA-8E8C-F33CCE419113}" dt="2024-10-16T16:37:08.305" v="374"/>
          <ac:grpSpMkLst>
            <pc:docMk/>
            <pc:sldMk cId="2229747579" sldId="280"/>
            <ac:grpSpMk id="53" creationId="{04A78CA6-1AE2-D787-89FE-58C54CE07D70}"/>
          </ac:grpSpMkLst>
        </pc:grpChg>
        <pc:grpChg chg="add mod">
          <ac:chgData name="Javier Andres Luis Gonzalez" userId="9bfb70d5-126d-4793-8f2c-effcd62a7b5e" providerId="ADAL" clId="{4345ACD7-6DE4-43BA-8E8C-F33CCE419113}" dt="2024-10-16T16:37:08.305" v="374"/>
          <ac:grpSpMkLst>
            <pc:docMk/>
            <pc:sldMk cId="2229747579" sldId="280"/>
            <ac:grpSpMk id="57" creationId="{65653582-81BA-D90C-BAB4-2C3248AAE45D}"/>
          </ac:grpSpMkLst>
        </pc:grpChg>
        <pc:grpChg chg="add mod">
          <ac:chgData name="Javier Andres Luis Gonzalez" userId="9bfb70d5-126d-4793-8f2c-effcd62a7b5e" providerId="ADAL" clId="{4345ACD7-6DE4-43BA-8E8C-F33CCE419113}" dt="2024-10-16T16:37:08.305" v="374"/>
          <ac:grpSpMkLst>
            <pc:docMk/>
            <pc:sldMk cId="2229747579" sldId="280"/>
            <ac:grpSpMk id="61" creationId="{07D51595-14E0-932C-33C8-74B747C93E6B}"/>
          </ac:grpSpMkLst>
        </pc:grpChg>
        <pc:graphicFrameChg chg="del">
          <ac:chgData name="Javier Andres Luis Gonzalez" userId="9bfb70d5-126d-4793-8f2c-effcd62a7b5e" providerId="ADAL" clId="{4345ACD7-6DE4-43BA-8E8C-F33CCE419113}" dt="2024-10-16T16:35:12.505" v="361" actId="478"/>
          <ac:graphicFrameMkLst>
            <pc:docMk/>
            <pc:sldMk cId="2229747579" sldId="280"/>
            <ac:graphicFrameMk id="9" creationId="{CDA30653-B026-5574-0A23-E1B87E55F12C}"/>
          </ac:graphicFrameMkLst>
        </pc:graphicFrameChg>
      </pc:sldChg>
      <pc:sldChg chg="del">
        <pc:chgData name="Javier Andres Luis Gonzalez" userId="9bfb70d5-126d-4793-8f2c-effcd62a7b5e" providerId="ADAL" clId="{4345ACD7-6DE4-43BA-8E8C-F33CCE419113}" dt="2024-10-16T17:03:59.277" v="530" actId="47"/>
        <pc:sldMkLst>
          <pc:docMk/>
          <pc:sldMk cId="2085977587" sldId="281"/>
        </pc:sldMkLst>
      </pc:sldChg>
      <pc:sldChg chg="modSp mod">
        <pc:chgData name="Javier Andres Luis Gonzalez" userId="9bfb70d5-126d-4793-8f2c-effcd62a7b5e" providerId="ADAL" clId="{4345ACD7-6DE4-43BA-8E8C-F33CCE419113}" dt="2024-10-16T17:18:45.165" v="580" actId="207"/>
        <pc:sldMkLst>
          <pc:docMk/>
          <pc:sldMk cId="1640954495" sldId="304"/>
        </pc:sldMkLst>
        <pc:spChg chg="mod">
          <ac:chgData name="Javier Andres Luis Gonzalez" userId="9bfb70d5-126d-4793-8f2c-effcd62a7b5e" providerId="ADAL" clId="{4345ACD7-6DE4-43BA-8E8C-F33CCE419113}" dt="2024-10-16T17:18:45.165" v="580" actId="207"/>
          <ac:spMkLst>
            <pc:docMk/>
            <pc:sldMk cId="1640954495" sldId="304"/>
            <ac:spMk id="2" creationId="{D56BE80E-9E56-0A8A-C83E-A5BDF65FE063}"/>
          </ac:spMkLst>
        </pc:spChg>
      </pc:sldChg>
      <pc:sldChg chg="del">
        <pc:chgData name="Javier Andres Luis Gonzalez" userId="9bfb70d5-126d-4793-8f2c-effcd62a7b5e" providerId="ADAL" clId="{4345ACD7-6DE4-43BA-8E8C-F33CCE419113}" dt="2024-10-16T17:04:11.901" v="534" actId="47"/>
        <pc:sldMkLst>
          <pc:docMk/>
          <pc:sldMk cId="351583167" sldId="307"/>
        </pc:sldMkLst>
      </pc:sldChg>
      <pc:sldChg chg="addSp delSp modSp mod">
        <pc:chgData name="Javier Andres Luis Gonzalez" userId="9bfb70d5-126d-4793-8f2c-effcd62a7b5e" providerId="ADAL" clId="{4345ACD7-6DE4-43BA-8E8C-F33CCE419113}" dt="2024-10-16T16:33:40.962" v="358" actId="207"/>
        <pc:sldMkLst>
          <pc:docMk/>
          <pc:sldMk cId="2248469829" sldId="308"/>
        </pc:sldMkLst>
        <pc:spChg chg="add mod">
          <ac:chgData name="Javier Andres Luis Gonzalez" userId="9bfb70d5-126d-4793-8f2c-effcd62a7b5e" providerId="ADAL" clId="{4345ACD7-6DE4-43BA-8E8C-F33CCE419113}" dt="2024-10-16T16:31:32.187" v="349" actId="1076"/>
          <ac:spMkLst>
            <pc:docMk/>
            <pc:sldMk cId="2248469829" sldId="308"/>
            <ac:spMk id="2" creationId="{EC2401F7-2FDD-70F5-A9C2-DCA252985675}"/>
          </ac:spMkLst>
        </pc:spChg>
        <pc:spChg chg="add mod">
          <ac:chgData name="Javier Andres Luis Gonzalez" userId="9bfb70d5-126d-4793-8f2c-effcd62a7b5e" providerId="ADAL" clId="{4345ACD7-6DE4-43BA-8E8C-F33CCE419113}" dt="2024-10-16T16:31:32.187" v="349" actId="1076"/>
          <ac:spMkLst>
            <pc:docMk/>
            <pc:sldMk cId="2248469829" sldId="308"/>
            <ac:spMk id="3" creationId="{4FA556F0-59FE-26B3-B461-410EA720B27D}"/>
          </ac:spMkLst>
        </pc:spChg>
        <pc:spChg chg="del">
          <ac:chgData name="Javier Andres Luis Gonzalez" userId="9bfb70d5-126d-4793-8f2c-effcd62a7b5e" providerId="ADAL" clId="{4345ACD7-6DE4-43BA-8E8C-F33CCE419113}" dt="2024-10-16T16:27:43.043" v="329" actId="478"/>
          <ac:spMkLst>
            <pc:docMk/>
            <pc:sldMk cId="2248469829" sldId="308"/>
            <ac:spMk id="4" creationId="{4C5072D7-7F19-9FE5-9F95-EC5C432F6672}"/>
          </ac:spMkLst>
        </pc:spChg>
        <pc:spChg chg="del">
          <ac:chgData name="Javier Andres Luis Gonzalez" userId="9bfb70d5-126d-4793-8f2c-effcd62a7b5e" providerId="ADAL" clId="{4345ACD7-6DE4-43BA-8E8C-F33CCE419113}" dt="2024-10-16T16:27:43.043" v="329" actId="478"/>
          <ac:spMkLst>
            <pc:docMk/>
            <pc:sldMk cId="2248469829" sldId="308"/>
            <ac:spMk id="5" creationId="{ADEDB8AF-3174-F84D-F191-6CC5CF4A39F3}"/>
          </ac:spMkLst>
        </pc:spChg>
        <pc:spChg chg="del">
          <ac:chgData name="Javier Andres Luis Gonzalez" userId="9bfb70d5-126d-4793-8f2c-effcd62a7b5e" providerId="ADAL" clId="{4345ACD7-6DE4-43BA-8E8C-F33CCE419113}" dt="2024-10-16T16:27:43.043" v="329" actId="478"/>
          <ac:spMkLst>
            <pc:docMk/>
            <pc:sldMk cId="2248469829" sldId="308"/>
            <ac:spMk id="6" creationId="{8B07FFF8-D0DC-086B-DC75-FA674B346BA7}"/>
          </ac:spMkLst>
        </pc:spChg>
        <pc:spChg chg="del">
          <ac:chgData name="Javier Andres Luis Gonzalez" userId="9bfb70d5-126d-4793-8f2c-effcd62a7b5e" providerId="ADAL" clId="{4345ACD7-6DE4-43BA-8E8C-F33CCE419113}" dt="2024-10-16T16:27:43.043" v="329" actId="478"/>
          <ac:spMkLst>
            <pc:docMk/>
            <pc:sldMk cId="2248469829" sldId="308"/>
            <ac:spMk id="7" creationId="{F1B3BA52-CFEA-896E-4D79-CC6488767F64}"/>
          </ac:spMkLst>
        </pc:spChg>
        <pc:spChg chg="del">
          <ac:chgData name="Javier Andres Luis Gonzalez" userId="9bfb70d5-126d-4793-8f2c-effcd62a7b5e" providerId="ADAL" clId="{4345ACD7-6DE4-43BA-8E8C-F33CCE419113}" dt="2024-10-16T16:27:43.043" v="329" actId="478"/>
          <ac:spMkLst>
            <pc:docMk/>
            <pc:sldMk cId="2248469829" sldId="308"/>
            <ac:spMk id="8" creationId="{F029BA7E-9AB1-9EC8-E9DC-20AF2F8F7DB9}"/>
          </ac:spMkLst>
        </pc:spChg>
        <pc:spChg chg="del">
          <ac:chgData name="Javier Andres Luis Gonzalez" userId="9bfb70d5-126d-4793-8f2c-effcd62a7b5e" providerId="ADAL" clId="{4345ACD7-6DE4-43BA-8E8C-F33CCE419113}" dt="2024-10-16T16:27:43.043" v="329" actId="478"/>
          <ac:spMkLst>
            <pc:docMk/>
            <pc:sldMk cId="2248469829" sldId="308"/>
            <ac:spMk id="9" creationId="{2BCD4CD1-24D4-CCC4-15A0-9495BCAC972F}"/>
          </ac:spMkLst>
        </pc:spChg>
        <pc:spChg chg="del">
          <ac:chgData name="Javier Andres Luis Gonzalez" userId="9bfb70d5-126d-4793-8f2c-effcd62a7b5e" providerId="ADAL" clId="{4345ACD7-6DE4-43BA-8E8C-F33CCE419113}" dt="2024-10-16T16:27:43.043" v="329" actId="478"/>
          <ac:spMkLst>
            <pc:docMk/>
            <pc:sldMk cId="2248469829" sldId="308"/>
            <ac:spMk id="10" creationId="{9ADCF33A-63DA-31D7-0509-02367D35FDDD}"/>
          </ac:spMkLst>
        </pc:spChg>
        <pc:spChg chg="del">
          <ac:chgData name="Javier Andres Luis Gonzalez" userId="9bfb70d5-126d-4793-8f2c-effcd62a7b5e" providerId="ADAL" clId="{4345ACD7-6DE4-43BA-8E8C-F33CCE419113}" dt="2024-10-16T16:27:43.043" v="329" actId="478"/>
          <ac:spMkLst>
            <pc:docMk/>
            <pc:sldMk cId="2248469829" sldId="308"/>
            <ac:spMk id="11" creationId="{57FF9506-1BDA-AF44-A203-B82FD48FC430}"/>
          </ac:spMkLst>
        </pc:spChg>
        <pc:spChg chg="add mod">
          <ac:chgData name="Javier Andres Luis Gonzalez" userId="9bfb70d5-126d-4793-8f2c-effcd62a7b5e" providerId="ADAL" clId="{4345ACD7-6DE4-43BA-8E8C-F33CCE419113}" dt="2024-10-16T16:31:32.187" v="349" actId="1076"/>
          <ac:spMkLst>
            <pc:docMk/>
            <pc:sldMk cId="2248469829" sldId="308"/>
            <ac:spMk id="12" creationId="{18580027-05DD-E9CD-7060-E7F82843A592}"/>
          </ac:spMkLst>
        </pc:spChg>
        <pc:spChg chg="add mod">
          <ac:chgData name="Javier Andres Luis Gonzalez" userId="9bfb70d5-126d-4793-8f2c-effcd62a7b5e" providerId="ADAL" clId="{4345ACD7-6DE4-43BA-8E8C-F33CCE419113}" dt="2024-10-16T16:31:32.187" v="349" actId="1076"/>
          <ac:spMkLst>
            <pc:docMk/>
            <pc:sldMk cId="2248469829" sldId="308"/>
            <ac:spMk id="13" creationId="{3676DA88-3CA1-1AEE-5554-1EE4EFF2336E}"/>
          </ac:spMkLst>
        </pc:spChg>
        <pc:spChg chg="add mod">
          <ac:chgData name="Javier Andres Luis Gonzalez" userId="9bfb70d5-126d-4793-8f2c-effcd62a7b5e" providerId="ADAL" clId="{4345ACD7-6DE4-43BA-8E8C-F33CCE419113}" dt="2024-10-16T16:31:32.187" v="349" actId="1076"/>
          <ac:spMkLst>
            <pc:docMk/>
            <pc:sldMk cId="2248469829" sldId="308"/>
            <ac:spMk id="14" creationId="{BD8C398F-69CD-C35B-43CD-FFA9E2E8DA65}"/>
          </ac:spMkLst>
        </pc:spChg>
        <pc:spChg chg="add mod">
          <ac:chgData name="Javier Andres Luis Gonzalez" userId="9bfb70d5-126d-4793-8f2c-effcd62a7b5e" providerId="ADAL" clId="{4345ACD7-6DE4-43BA-8E8C-F33CCE419113}" dt="2024-10-16T16:32:10.852" v="354" actId="1076"/>
          <ac:spMkLst>
            <pc:docMk/>
            <pc:sldMk cId="2248469829" sldId="308"/>
            <ac:spMk id="15" creationId="{41231AFA-5BEA-0823-8EAD-48BA95160A28}"/>
          </ac:spMkLst>
        </pc:spChg>
        <pc:spChg chg="add mod">
          <ac:chgData name="Javier Andres Luis Gonzalez" userId="9bfb70d5-126d-4793-8f2c-effcd62a7b5e" providerId="ADAL" clId="{4345ACD7-6DE4-43BA-8E8C-F33CCE419113}" dt="2024-10-16T16:31:32.187" v="349" actId="1076"/>
          <ac:spMkLst>
            <pc:docMk/>
            <pc:sldMk cId="2248469829" sldId="308"/>
            <ac:spMk id="16" creationId="{0DFCAC1C-0563-6A0E-B284-AB166E3DAAC8}"/>
          </ac:spMkLst>
        </pc:spChg>
        <pc:spChg chg="add mod">
          <ac:chgData name="Javier Andres Luis Gonzalez" userId="9bfb70d5-126d-4793-8f2c-effcd62a7b5e" providerId="ADAL" clId="{4345ACD7-6DE4-43BA-8E8C-F33CCE419113}" dt="2024-10-16T16:31:47.961" v="352" actId="207"/>
          <ac:spMkLst>
            <pc:docMk/>
            <pc:sldMk cId="2248469829" sldId="308"/>
            <ac:spMk id="17" creationId="{F43AD90F-966C-EEB6-5247-CF8790C1880A}"/>
          </ac:spMkLst>
        </pc:spChg>
        <pc:spChg chg="add mod">
          <ac:chgData name="Javier Andres Luis Gonzalez" userId="9bfb70d5-126d-4793-8f2c-effcd62a7b5e" providerId="ADAL" clId="{4345ACD7-6DE4-43BA-8E8C-F33CCE419113}" dt="2024-10-16T16:30:39.310" v="339" actId="255"/>
          <ac:spMkLst>
            <pc:docMk/>
            <pc:sldMk cId="2248469829" sldId="308"/>
            <ac:spMk id="18" creationId="{19B0A5D8-EFF5-6725-8591-895AFAB4719E}"/>
          </ac:spMkLst>
        </pc:spChg>
        <pc:spChg chg="add mod">
          <ac:chgData name="Javier Andres Luis Gonzalez" userId="9bfb70d5-126d-4793-8f2c-effcd62a7b5e" providerId="ADAL" clId="{4345ACD7-6DE4-43BA-8E8C-F33CCE419113}" dt="2024-10-16T16:31:47.961" v="352" actId="207"/>
          <ac:spMkLst>
            <pc:docMk/>
            <pc:sldMk cId="2248469829" sldId="308"/>
            <ac:spMk id="19" creationId="{9601BAE6-D0F2-57C0-BDAF-289F53FC1628}"/>
          </ac:spMkLst>
        </pc:spChg>
        <pc:spChg chg="add mod">
          <ac:chgData name="Javier Andres Luis Gonzalez" userId="9bfb70d5-126d-4793-8f2c-effcd62a7b5e" providerId="ADAL" clId="{4345ACD7-6DE4-43BA-8E8C-F33CCE419113}" dt="2024-10-16T16:30:03.057" v="332" actId="2711"/>
          <ac:spMkLst>
            <pc:docMk/>
            <pc:sldMk cId="2248469829" sldId="308"/>
            <ac:spMk id="20" creationId="{EDAA708A-AAC9-8DFA-842D-87DE467D9DDB}"/>
          </ac:spMkLst>
        </pc:spChg>
        <pc:spChg chg="add mod">
          <ac:chgData name="Javier Andres Luis Gonzalez" userId="9bfb70d5-126d-4793-8f2c-effcd62a7b5e" providerId="ADAL" clId="{4345ACD7-6DE4-43BA-8E8C-F33CCE419113}" dt="2024-10-16T16:31:47.961" v="352" actId="207"/>
          <ac:spMkLst>
            <pc:docMk/>
            <pc:sldMk cId="2248469829" sldId="308"/>
            <ac:spMk id="21" creationId="{14C6CE66-859D-8D4A-FCF4-0F1C11433E0E}"/>
          </ac:spMkLst>
        </pc:spChg>
        <pc:spChg chg="add mod">
          <ac:chgData name="Javier Andres Luis Gonzalez" userId="9bfb70d5-126d-4793-8f2c-effcd62a7b5e" providerId="ADAL" clId="{4345ACD7-6DE4-43BA-8E8C-F33CCE419113}" dt="2024-10-16T16:30:03.057" v="332" actId="2711"/>
          <ac:spMkLst>
            <pc:docMk/>
            <pc:sldMk cId="2248469829" sldId="308"/>
            <ac:spMk id="22" creationId="{A4DEAAC9-0363-D10E-0493-84F3B3B39584}"/>
          </ac:spMkLst>
        </pc:spChg>
        <pc:spChg chg="add mod">
          <ac:chgData name="Javier Andres Luis Gonzalez" userId="9bfb70d5-126d-4793-8f2c-effcd62a7b5e" providerId="ADAL" clId="{4345ACD7-6DE4-43BA-8E8C-F33CCE419113}" dt="2024-10-16T16:31:47.961" v="352" actId="207"/>
          <ac:spMkLst>
            <pc:docMk/>
            <pc:sldMk cId="2248469829" sldId="308"/>
            <ac:spMk id="23" creationId="{FCDADEE2-3B7E-ED30-FCCB-0A30B2CFFA86}"/>
          </ac:spMkLst>
        </pc:spChg>
        <pc:spChg chg="add mod">
          <ac:chgData name="Javier Andres Luis Gonzalez" userId="9bfb70d5-126d-4793-8f2c-effcd62a7b5e" providerId="ADAL" clId="{4345ACD7-6DE4-43BA-8E8C-F33CCE419113}" dt="2024-10-16T16:30:03.057" v="332" actId="2711"/>
          <ac:spMkLst>
            <pc:docMk/>
            <pc:sldMk cId="2248469829" sldId="308"/>
            <ac:spMk id="24" creationId="{A8339C93-7C1E-1662-B41E-5C5D41E175D6}"/>
          </ac:spMkLst>
        </pc:spChg>
        <pc:spChg chg="add mod">
          <ac:chgData name="Javier Andres Luis Gonzalez" userId="9bfb70d5-126d-4793-8f2c-effcd62a7b5e" providerId="ADAL" clId="{4345ACD7-6DE4-43BA-8E8C-F33CCE419113}" dt="2024-10-16T16:33:40.962" v="358" actId="207"/>
          <ac:spMkLst>
            <pc:docMk/>
            <pc:sldMk cId="2248469829" sldId="308"/>
            <ac:spMk id="25" creationId="{3E4C467D-0CC5-B01E-FD2E-17D328B720E1}"/>
          </ac:spMkLst>
        </pc:spChg>
        <pc:spChg chg="add mod">
          <ac:chgData name="Javier Andres Luis Gonzalez" userId="9bfb70d5-126d-4793-8f2c-effcd62a7b5e" providerId="ADAL" clId="{4345ACD7-6DE4-43BA-8E8C-F33CCE419113}" dt="2024-10-16T16:33:40.962" v="358" actId="207"/>
          <ac:spMkLst>
            <pc:docMk/>
            <pc:sldMk cId="2248469829" sldId="308"/>
            <ac:spMk id="26" creationId="{09971B2C-0E02-2293-BC68-7912F597EF35}"/>
          </ac:spMkLst>
        </pc:spChg>
        <pc:spChg chg="add mod">
          <ac:chgData name="Javier Andres Luis Gonzalez" userId="9bfb70d5-126d-4793-8f2c-effcd62a7b5e" providerId="ADAL" clId="{4345ACD7-6DE4-43BA-8E8C-F33CCE419113}" dt="2024-10-16T16:33:40.962" v="358" actId="207"/>
          <ac:spMkLst>
            <pc:docMk/>
            <pc:sldMk cId="2248469829" sldId="308"/>
            <ac:spMk id="27" creationId="{1F317108-AD2D-D834-46D0-60C64C98B46C}"/>
          </ac:spMkLst>
        </pc:spChg>
      </pc:sldChg>
      <pc:sldChg chg="addSp delSp modSp mod modClrScheme chgLayout">
        <pc:chgData name="Javier Andres Luis Gonzalez" userId="9bfb70d5-126d-4793-8f2c-effcd62a7b5e" providerId="ADAL" clId="{4345ACD7-6DE4-43BA-8E8C-F33CCE419113}" dt="2024-10-16T17:01:35.316" v="528" actId="255"/>
        <pc:sldMkLst>
          <pc:docMk/>
          <pc:sldMk cId="1894935086" sldId="309"/>
        </pc:sldMkLst>
        <pc:spChg chg="mod">
          <ac:chgData name="Javier Andres Luis Gonzalez" userId="9bfb70d5-126d-4793-8f2c-effcd62a7b5e" providerId="ADAL" clId="{4345ACD7-6DE4-43BA-8E8C-F33CCE419113}" dt="2024-10-16T16:59:27.214" v="511" actId="207"/>
          <ac:spMkLst>
            <pc:docMk/>
            <pc:sldMk cId="1894935086" sldId="309"/>
            <ac:spMk id="3" creationId="{FFED80A2-0681-8585-7766-C81A5044B6DE}"/>
          </ac:spMkLst>
        </pc:spChg>
        <pc:spChg chg="mod">
          <ac:chgData name="Javier Andres Luis Gonzalez" userId="9bfb70d5-126d-4793-8f2c-effcd62a7b5e" providerId="ADAL" clId="{4345ACD7-6DE4-43BA-8E8C-F33CCE419113}" dt="2024-10-16T16:59:19.243" v="510"/>
          <ac:spMkLst>
            <pc:docMk/>
            <pc:sldMk cId="1894935086" sldId="309"/>
            <ac:spMk id="4" creationId="{1ED5A77D-F4EA-17EF-8E08-D9E1F3765F57}"/>
          </ac:spMkLst>
        </pc:spChg>
        <pc:spChg chg="mod">
          <ac:chgData name="Javier Andres Luis Gonzalez" userId="9bfb70d5-126d-4793-8f2c-effcd62a7b5e" providerId="ADAL" clId="{4345ACD7-6DE4-43BA-8E8C-F33CCE419113}" dt="2024-10-16T17:00:56.832" v="522" actId="2711"/>
          <ac:spMkLst>
            <pc:docMk/>
            <pc:sldMk cId="1894935086" sldId="309"/>
            <ac:spMk id="7" creationId="{2587627D-65F4-6C9E-7D85-83D2E24A1816}"/>
          </ac:spMkLst>
        </pc:spChg>
        <pc:spChg chg="mod">
          <ac:chgData name="Javier Andres Luis Gonzalez" userId="9bfb70d5-126d-4793-8f2c-effcd62a7b5e" providerId="ADAL" clId="{4345ACD7-6DE4-43BA-8E8C-F33CCE419113}" dt="2024-10-16T17:00:56.832" v="522" actId="2711"/>
          <ac:spMkLst>
            <pc:docMk/>
            <pc:sldMk cId="1894935086" sldId="309"/>
            <ac:spMk id="8" creationId="{59ABED2E-3747-C1AA-4DDA-8D2B068ED34A}"/>
          </ac:spMkLst>
        </pc:spChg>
        <pc:spChg chg="del">
          <ac:chgData name="Javier Andres Luis Gonzalez" userId="9bfb70d5-126d-4793-8f2c-effcd62a7b5e" providerId="ADAL" clId="{4345ACD7-6DE4-43BA-8E8C-F33CCE419113}" dt="2024-10-16T16:57:25.269" v="494" actId="478"/>
          <ac:spMkLst>
            <pc:docMk/>
            <pc:sldMk cId="1894935086" sldId="309"/>
            <ac:spMk id="9" creationId="{AC542773-78AE-E2B8-B195-0E5A1D674E53}"/>
          </ac:spMkLst>
        </pc:spChg>
        <pc:spChg chg="del">
          <ac:chgData name="Javier Andres Luis Gonzalez" userId="9bfb70d5-126d-4793-8f2c-effcd62a7b5e" providerId="ADAL" clId="{4345ACD7-6DE4-43BA-8E8C-F33CCE419113}" dt="2024-10-16T16:57:25.269" v="494" actId="478"/>
          <ac:spMkLst>
            <pc:docMk/>
            <pc:sldMk cId="1894935086" sldId="309"/>
            <ac:spMk id="10" creationId="{13C1CDBD-D7F5-4EDC-40D5-B73B4C9D5CE8}"/>
          </ac:spMkLst>
        </pc:spChg>
        <pc:spChg chg="add mod">
          <ac:chgData name="Javier Andres Luis Gonzalez" userId="9bfb70d5-126d-4793-8f2c-effcd62a7b5e" providerId="ADAL" clId="{4345ACD7-6DE4-43BA-8E8C-F33CCE419113}" dt="2024-10-16T17:01:21.611" v="526" actId="1076"/>
          <ac:spMkLst>
            <pc:docMk/>
            <pc:sldMk cId="1894935086" sldId="309"/>
            <ac:spMk id="11" creationId="{16C4AE51-11C3-25AC-C7CB-676CFF7C3611}"/>
          </ac:spMkLst>
        </pc:spChg>
        <pc:spChg chg="add mod">
          <ac:chgData name="Javier Andres Luis Gonzalez" userId="9bfb70d5-126d-4793-8f2c-effcd62a7b5e" providerId="ADAL" clId="{4345ACD7-6DE4-43BA-8E8C-F33CCE419113}" dt="2024-10-16T17:01:21.611" v="526" actId="1076"/>
          <ac:spMkLst>
            <pc:docMk/>
            <pc:sldMk cId="1894935086" sldId="309"/>
            <ac:spMk id="12" creationId="{AAC155EB-6AB0-BEF0-C906-04F1DF42C9CA}"/>
          </ac:spMkLst>
        </pc:spChg>
        <pc:spChg chg="add mod">
          <ac:chgData name="Javier Andres Luis Gonzalez" userId="9bfb70d5-126d-4793-8f2c-effcd62a7b5e" providerId="ADAL" clId="{4345ACD7-6DE4-43BA-8E8C-F33CCE419113}" dt="2024-10-16T17:01:21.611" v="526" actId="1076"/>
          <ac:spMkLst>
            <pc:docMk/>
            <pc:sldMk cId="1894935086" sldId="309"/>
            <ac:spMk id="13" creationId="{FBB7DCC0-2670-58E4-A99F-4BC331EE9273}"/>
          </ac:spMkLst>
        </pc:spChg>
        <pc:spChg chg="mod">
          <ac:chgData name="Javier Andres Luis Gonzalez" userId="9bfb70d5-126d-4793-8f2c-effcd62a7b5e" providerId="ADAL" clId="{4345ACD7-6DE4-43BA-8E8C-F33CCE419113}" dt="2024-10-16T17:00:56.832" v="522" actId="2711"/>
          <ac:spMkLst>
            <pc:docMk/>
            <pc:sldMk cId="1894935086" sldId="309"/>
            <ac:spMk id="15" creationId="{80723084-F5E8-6227-66C2-75109F75BD44}"/>
          </ac:spMkLst>
        </pc:spChg>
        <pc:spChg chg="mod">
          <ac:chgData name="Javier Andres Luis Gonzalez" userId="9bfb70d5-126d-4793-8f2c-effcd62a7b5e" providerId="ADAL" clId="{4345ACD7-6DE4-43BA-8E8C-F33CCE419113}" dt="2024-10-16T17:00:56.832" v="522" actId="2711"/>
          <ac:spMkLst>
            <pc:docMk/>
            <pc:sldMk cId="1894935086" sldId="309"/>
            <ac:spMk id="16" creationId="{8ADCF35B-2AA8-97DB-1C54-89089E4FB33B}"/>
          </ac:spMkLst>
        </pc:spChg>
        <pc:spChg chg="add mod">
          <ac:chgData name="Javier Andres Luis Gonzalez" userId="9bfb70d5-126d-4793-8f2c-effcd62a7b5e" providerId="ADAL" clId="{4345ACD7-6DE4-43BA-8E8C-F33CCE419113}" dt="2024-10-16T17:01:21.611" v="526" actId="1076"/>
          <ac:spMkLst>
            <pc:docMk/>
            <pc:sldMk cId="1894935086" sldId="309"/>
            <ac:spMk id="17" creationId="{21824FE8-8AEA-62CF-AA01-C51884304F73}"/>
          </ac:spMkLst>
        </pc:spChg>
        <pc:spChg chg="add del mod">
          <ac:chgData name="Javier Andres Luis Gonzalez" userId="9bfb70d5-126d-4793-8f2c-effcd62a7b5e" providerId="ADAL" clId="{4345ACD7-6DE4-43BA-8E8C-F33CCE419113}" dt="2024-10-16T16:57:33.943" v="496" actId="478"/>
          <ac:spMkLst>
            <pc:docMk/>
            <pc:sldMk cId="1894935086" sldId="309"/>
            <ac:spMk id="18" creationId="{299898BE-A349-1EF9-E0EA-B514E9E5A0A9}"/>
          </ac:spMkLst>
        </pc:spChg>
        <pc:spChg chg="add mod">
          <ac:chgData name="Javier Andres Luis Gonzalez" userId="9bfb70d5-126d-4793-8f2c-effcd62a7b5e" providerId="ADAL" clId="{4345ACD7-6DE4-43BA-8E8C-F33CCE419113}" dt="2024-10-16T17:01:35.316" v="528" actId="255"/>
          <ac:spMkLst>
            <pc:docMk/>
            <pc:sldMk cId="1894935086" sldId="309"/>
            <ac:spMk id="19" creationId="{E854F718-B11D-6733-5251-1DD36E1D835B}"/>
          </ac:spMkLst>
        </pc:spChg>
        <pc:grpChg chg="add mod">
          <ac:chgData name="Javier Andres Luis Gonzalez" userId="9bfb70d5-126d-4793-8f2c-effcd62a7b5e" providerId="ADAL" clId="{4345ACD7-6DE4-43BA-8E8C-F33CCE419113}" dt="2024-10-16T16:58:41.474" v="503" actId="14100"/>
          <ac:grpSpMkLst>
            <pc:docMk/>
            <pc:sldMk cId="1894935086" sldId="309"/>
            <ac:grpSpMk id="2" creationId="{5BBBF9DA-FB9B-841E-C778-3F81125A8275}"/>
          </ac:grpSpMkLst>
        </pc:grpChg>
        <pc:grpChg chg="add mod">
          <ac:chgData name="Javier Andres Luis Gonzalez" userId="9bfb70d5-126d-4793-8f2c-effcd62a7b5e" providerId="ADAL" clId="{4345ACD7-6DE4-43BA-8E8C-F33CCE419113}" dt="2024-10-16T17:01:21.611" v="526" actId="1076"/>
          <ac:grpSpMkLst>
            <pc:docMk/>
            <pc:sldMk cId="1894935086" sldId="309"/>
            <ac:grpSpMk id="6" creationId="{180874D2-FD22-43B0-7533-B9587D925078}"/>
          </ac:grpSpMkLst>
        </pc:grpChg>
        <pc:grpChg chg="add mod">
          <ac:chgData name="Javier Andres Luis Gonzalez" userId="9bfb70d5-126d-4793-8f2c-effcd62a7b5e" providerId="ADAL" clId="{4345ACD7-6DE4-43BA-8E8C-F33CCE419113}" dt="2024-10-16T17:01:21.611" v="526" actId="1076"/>
          <ac:grpSpMkLst>
            <pc:docMk/>
            <pc:sldMk cId="1894935086" sldId="309"/>
            <ac:grpSpMk id="14" creationId="{3A2A651C-FF25-73C3-E5F1-44C26EBD4337}"/>
          </ac:grpSpMkLst>
        </pc:grpChg>
        <pc:picChg chg="del">
          <ac:chgData name="Javier Andres Luis Gonzalez" userId="9bfb70d5-126d-4793-8f2c-effcd62a7b5e" providerId="ADAL" clId="{4345ACD7-6DE4-43BA-8E8C-F33CCE419113}" dt="2024-10-16T16:57:25.269" v="494" actId="478"/>
          <ac:picMkLst>
            <pc:docMk/>
            <pc:sldMk cId="1894935086" sldId="309"/>
            <ac:picMk id="5" creationId="{66299EA7-4690-3BFF-DD9D-BA68D5D4B08D}"/>
          </ac:picMkLst>
        </pc:picChg>
      </pc:sldChg>
      <pc:sldChg chg="del">
        <pc:chgData name="Javier Andres Luis Gonzalez" userId="9bfb70d5-126d-4793-8f2c-effcd62a7b5e" providerId="ADAL" clId="{4345ACD7-6DE4-43BA-8E8C-F33CCE419113}" dt="2024-10-16T17:03:53.596" v="529" actId="47"/>
        <pc:sldMkLst>
          <pc:docMk/>
          <pc:sldMk cId="3050808038" sldId="310"/>
        </pc:sldMkLst>
      </pc:sldChg>
      <pc:sldChg chg="del">
        <pc:chgData name="Javier Andres Luis Gonzalez" userId="9bfb70d5-126d-4793-8f2c-effcd62a7b5e" providerId="ADAL" clId="{4345ACD7-6DE4-43BA-8E8C-F33CCE419113}" dt="2024-10-16T17:04:28.821" v="535" actId="47"/>
        <pc:sldMkLst>
          <pc:docMk/>
          <pc:sldMk cId="3247682610" sldId="311"/>
        </pc:sldMkLst>
      </pc:sldChg>
      <pc:sldChg chg="del">
        <pc:chgData name="Javier Andres Luis Gonzalez" userId="9bfb70d5-126d-4793-8f2c-effcd62a7b5e" providerId="ADAL" clId="{4345ACD7-6DE4-43BA-8E8C-F33CCE419113}" dt="2024-10-16T17:04:05.683" v="532" actId="47"/>
        <pc:sldMkLst>
          <pc:docMk/>
          <pc:sldMk cId="3379197536" sldId="312"/>
        </pc:sldMkLst>
      </pc:sldChg>
      <pc:sldChg chg="modSp mod">
        <pc:chgData name="Javier Andres Luis Gonzalez" userId="9bfb70d5-126d-4793-8f2c-effcd62a7b5e" providerId="ADAL" clId="{4345ACD7-6DE4-43BA-8E8C-F33CCE419113}" dt="2024-10-16T17:18:37.752" v="579" actId="207"/>
        <pc:sldMkLst>
          <pc:docMk/>
          <pc:sldMk cId="1403502596" sldId="313"/>
        </pc:sldMkLst>
        <pc:spChg chg="mod">
          <ac:chgData name="Javier Andres Luis Gonzalez" userId="9bfb70d5-126d-4793-8f2c-effcd62a7b5e" providerId="ADAL" clId="{4345ACD7-6DE4-43BA-8E8C-F33CCE419113}" dt="2024-10-16T17:18:37.752" v="579" actId="207"/>
          <ac:spMkLst>
            <pc:docMk/>
            <pc:sldMk cId="1403502596" sldId="313"/>
            <ac:spMk id="6" creationId="{E078E95C-DB7B-D9F5-D44B-14C05EB35739}"/>
          </ac:spMkLst>
        </pc:spChg>
      </pc:sldChg>
      <pc:sldChg chg="del">
        <pc:chgData name="Javier Andres Luis Gonzalez" userId="9bfb70d5-126d-4793-8f2c-effcd62a7b5e" providerId="ADAL" clId="{4345ACD7-6DE4-43BA-8E8C-F33CCE419113}" dt="2024-10-16T17:04:01.704" v="531" actId="47"/>
        <pc:sldMkLst>
          <pc:docMk/>
          <pc:sldMk cId="22140848" sldId="314"/>
        </pc:sldMkLst>
      </pc:sldChg>
      <pc:sldChg chg="del">
        <pc:chgData name="Javier Andres Luis Gonzalez" userId="9bfb70d5-126d-4793-8f2c-effcd62a7b5e" providerId="ADAL" clId="{4345ACD7-6DE4-43BA-8E8C-F33CCE419113}" dt="2024-10-16T17:04:07.385" v="533" actId="47"/>
        <pc:sldMkLst>
          <pc:docMk/>
          <pc:sldMk cId="522508811" sldId="315"/>
        </pc:sldMkLst>
      </pc:sldChg>
      <pc:sldChg chg="del">
        <pc:chgData name="Javier Andres Luis Gonzalez" userId="9bfb70d5-126d-4793-8f2c-effcd62a7b5e" providerId="ADAL" clId="{4345ACD7-6DE4-43BA-8E8C-F33CCE419113}" dt="2024-10-16T17:04:34.227" v="536" actId="47"/>
        <pc:sldMkLst>
          <pc:docMk/>
          <pc:sldMk cId="3754107916" sldId="316"/>
        </pc:sldMkLst>
      </pc:sldChg>
      <pc:sldChg chg="addSp delSp modSp mod modClrScheme chgLayout">
        <pc:chgData name="Javier Andres Luis Gonzalez" userId="9bfb70d5-126d-4793-8f2c-effcd62a7b5e" providerId="ADAL" clId="{4345ACD7-6DE4-43BA-8E8C-F33CCE419113}" dt="2024-10-16T17:09:22.996" v="563" actId="255"/>
        <pc:sldMkLst>
          <pc:docMk/>
          <pc:sldMk cId="1008714003" sldId="317"/>
        </pc:sldMkLst>
        <pc:spChg chg="del">
          <ac:chgData name="Javier Andres Luis Gonzalez" userId="9bfb70d5-126d-4793-8f2c-effcd62a7b5e" providerId="ADAL" clId="{4345ACD7-6DE4-43BA-8E8C-F33CCE419113}" dt="2024-10-16T17:04:44.982" v="537" actId="478"/>
          <ac:spMkLst>
            <pc:docMk/>
            <pc:sldMk cId="1008714003" sldId="317"/>
            <ac:spMk id="2" creationId="{D2219226-E2FF-56BE-4F02-8DCA8D7CC4B4}"/>
          </ac:spMkLst>
        </pc:spChg>
        <pc:spChg chg="add del mod">
          <ac:chgData name="Javier Andres Luis Gonzalez" userId="9bfb70d5-126d-4793-8f2c-effcd62a7b5e" providerId="ADAL" clId="{4345ACD7-6DE4-43BA-8E8C-F33CCE419113}" dt="2024-10-16T17:05:11.488" v="539" actId="478"/>
          <ac:spMkLst>
            <pc:docMk/>
            <pc:sldMk cId="1008714003" sldId="317"/>
            <ac:spMk id="3" creationId="{F97EF7B8-6715-E723-7541-2DB17949D155}"/>
          </ac:spMkLst>
        </pc:spChg>
        <pc:spChg chg="del">
          <ac:chgData name="Javier Andres Luis Gonzalez" userId="9bfb70d5-126d-4793-8f2c-effcd62a7b5e" providerId="ADAL" clId="{4345ACD7-6DE4-43BA-8E8C-F33CCE419113}" dt="2024-10-16T17:04:44.982" v="537" actId="478"/>
          <ac:spMkLst>
            <pc:docMk/>
            <pc:sldMk cId="1008714003" sldId="317"/>
            <ac:spMk id="4" creationId="{8F42C269-EDDA-34CF-6F95-88873D338456}"/>
          </ac:spMkLst>
        </pc:spChg>
        <pc:spChg chg="mod">
          <ac:chgData name="Javier Andres Luis Gonzalez" userId="9bfb70d5-126d-4793-8f2c-effcd62a7b5e" providerId="ADAL" clId="{4345ACD7-6DE4-43BA-8E8C-F33CCE419113}" dt="2024-10-16T17:07:44.886" v="553" actId="2711"/>
          <ac:spMkLst>
            <pc:docMk/>
            <pc:sldMk cId="1008714003" sldId="317"/>
            <ac:spMk id="6" creationId="{C32C7C11-F27A-ED5C-EC92-6D4E0F73E775}"/>
          </ac:spMkLst>
        </pc:spChg>
        <pc:spChg chg="mod">
          <ac:chgData name="Javier Andres Luis Gonzalez" userId="9bfb70d5-126d-4793-8f2c-effcd62a7b5e" providerId="ADAL" clId="{4345ACD7-6DE4-43BA-8E8C-F33CCE419113}" dt="2024-10-16T17:07:44.886" v="553" actId="2711"/>
          <ac:spMkLst>
            <pc:docMk/>
            <pc:sldMk cId="1008714003" sldId="317"/>
            <ac:spMk id="7" creationId="{E3AA9BF0-1F21-BF01-7B47-A5893817CEA8}"/>
          </ac:spMkLst>
        </pc:spChg>
        <pc:spChg chg="add mod">
          <ac:chgData name="Javier Andres Luis Gonzalez" userId="9bfb70d5-126d-4793-8f2c-effcd62a7b5e" providerId="ADAL" clId="{4345ACD7-6DE4-43BA-8E8C-F33CCE419113}" dt="2024-10-16T17:08:40.534" v="561" actId="1076"/>
          <ac:spMkLst>
            <pc:docMk/>
            <pc:sldMk cId="1008714003" sldId="317"/>
            <ac:spMk id="9" creationId="{10CA833E-D174-D1A4-EA97-1C615E2A5C54}"/>
          </ac:spMkLst>
        </pc:spChg>
        <pc:spChg chg="add mod">
          <ac:chgData name="Javier Andres Luis Gonzalez" userId="9bfb70d5-126d-4793-8f2c-effcd62a7b5e" providerId="ADAL" clId="{4345ACD7-6DE4-43BA-8E8C-F33CCE419113}" dt="2024-10-16T17:09:22.996" v="563" actId="255"/>
          <ac:spMkLst>
            <pc:docMk/>
            <pc:sldMk cId="1008714003" sldId="317"/>
            <ac:spMk id="10" creationId="{DEC145C0-95EE-6309-829D-DC7BA2AE22EB}"/>
          </ac:spMkLst>
        </pc:spChg>
        <pc:spChg chg="add mod">
          <ac:chgData name="Javier Andres Luis Gonzalez" userId="9bfb70d5-126d-4793-8f2c-effcd62a7b5e" providerId="ADAL" clId="{4345ACD7-6DE4-43BA-8E8C-F33CCE419113}" dt="2024-10-16T17:09:07.927" v="562" actId="255"/>
          <ac:spMkLst>
            <pc:docMk/>
            <pc:sldMk cId="1008714003" sldId="317"/>
            <ac:spMk id="11" creationId="{73841988-8F11-E9C5-F4FF-0A416BE4A781}"/>
          </ac:spMkLst>
        </pc:spChg>
        <pc:spChg chg="mod">
          <ac:chgData name="Javier Andres Luis Gonzalez" userId="9bfb70d5-126d-4793-8f2c-effcd62a7b5e" providerId="ADAL" clId="{4345ACD7-6DE4-43BA-8E8C-F33CCE419113}" dt="2024-10-16T17:07:44.886" v="553" actId="2711"/>
          <ac:spMkLst>
            <pc:docMk/>
            <pc:sldMk cId="1008714003" sldId="317"/>
            <ac:spMk id="13" creationId="{82471544-F28F-4FCA-6009-5F97974BEFBE}"/>
          </ac:spMkLst>
        </pc:spChg>
        <pc:spChg chg="mod">
          <ac:chgData name="Javier Andres Luis Gonzalez" userId="9bfb70d5-126d-4793-8f2c-effcd62a7b5e" providerId="ADAL" clId="{4345ACD7-6DE4-43BA-8E8C-F33CCE419113}" dt="2024-10-16T17:07:44.886" v="553" actId="2711"/>
          <ac:spMkLst>
            <pc:docMk/>
            <pc:sldMk cId="1008714003" sldId="317"/>
            <ac:spMk id="14" creationId="{992CA010-0183-73BD-20A8-2468E8BF3DF8}"/>
          </ac:spMkLst>
        </pc:spChg>
        <pc:spChg chg="add mod">
          <ac:chgData name="Javier Andres Luis Gonzalez" userId="9bfb70d5-126d-4793-8f2c-effcd62a7b5e" providerId="ADAL" clId="{4345ACD7-6DE4-43BA-8E8C-F33CCE419113}" dt="2024-10-16T17:09:07.927" v="562" actId="255"/>
          <ac:spMkLst>
            <pc:docMk/>
            <pc:sldMk cId="1008714003" sldId="317"/>
            <ac:spMk id="15" creationId="{E6E294E1-001B-D7CE-C0CD-D3D6596DAD87}"/>
          </ac:spMkLst>
        </pc:spChg>
        <pc:spChg chg="add mod">
          <ac:chgData name="Javier Andres Luis Gonzalez" userId="9bfb70d5-126d-4793-8f2c-effcd62a7b5e" providerId="ADAL" clId="{4345ACD7-6DE4-43BA-8E8C-F33CCE419113}" dt="2024-10-16T17:08:21.041" v="560" actId="1076"/>
          <ac:spMkLst>
            <pc:docMk/>
            <pc:sldMk cId="1008714003" sldId="317"/>
            <ac:spMk id="16" creationId="{FB44B11B-693A-6612-6116-51A72F9EB2BA}"/>
          </ac:spMkLst>
        </pc:spChg>
        <pc:spChg chg="add mod">
          <ac:chgData name="Javier Andres Luis Gonzalez" userId="9bfb70d5-126d-4793-8f2c-effcd62a7b5e" providerId="ADAL" clId="{4345ACD7-6DE4-43BA-8E8C-F33CCE419113}" dt="2024-10-16T17:08:40.534" v="561" actId="1076"/>
          <ac:spMkLst>
            <pc:docMk/>
            <pc:sldMk cId="1008714003" sldId="317"/>
            <ac:spMk id="17" creationId="{1B4FD28D-7D97-7D31-9924-BB18B7BB2C09}"/>
          </ac:spMkLst>
        </pc:spChg>
        <pc:spChg chg="mod">
          <ac:chgData name="Javier Andres Luis Gonzalez" userId="9bfb70d5-126d-4793-8f2c-effcd62a7b5e" providerId="ADAL" clId="{4345ACD7-6DE4-43BA-8E8C-F33CCE419113}" dt="2024-10-16T17:07:44.886" v="553" actId="2711"/>
          <ac:spMkLst>
            <pc:docMk/>
            <pc:sldMk cId="1008714003" sldId="317"/>
            <ac:spMk id="19" creationId="{61279B4E-BA9E-A5FD-7D08-6C81A9CF2769}"/>
          </ac:spMkLst>
        </pc:spChg>
        <pc:spChg chg="mod">
          <ac:chgData name="Javier Andres Luis Gonzalez" userId="9bfb70d5-126d-4793-8f2c-effcd62a7b5e" providerId="ADAL" clId="{4345ACD7-6DE4-43BA-8E8C-F33CCE419113}" dt="2024-10-16T17:07:44.886" v="553" actId="2711"/>
          <ac:spMkLst>
            <pc:docMk/>
            <pc:sldMk cId="1008714003" sldId="317"/>
            <ac:spMk id="20" creationId="{F1BA846E-95A9-0859-D430-9E889C05433A}"/>
          </ac:spMkLst>
        </pc:spChg>
        <pc:spChg chg="add mod">
          <ac:chgData name="Javier Andres Luis Gonzalez" userId="9bfb70d5-126d-4793-8f2c-effcd62a7b5e" providerId="ADAL" clId="{4345ACD7-6DE4-43BA-8E8C-F33CCE419113}" dt="2024-10-16T17:09:07.927" v="562" actId="255"/>
          <ac:spMkLst>
            <pc:docMk/>
            <pc:sldMk cId="1008714003" sldId="317"/>
            <ac:spMk id="21" creationId="{C9AF5F9A-924F-E488-BDD4-B95C2B61D993}"/>
          </ac:spMkLst>
        </pc:spChg>
        <pc:spChg chg="mod">
          <ac:chgData name="Javier Andres Luis Gonzalez" userId="9bfb70d5-126d-4793-8f2c-effcd62a7b5e" providerId="ADAL" clId="{4345ACD7-6DE4-43BA-8E8C-F33CCE419113}" dt="2024-10-16T17:07:44.886" v="553" actId="2711"/>
          <ac:spMkLst>
            <pc:docMk/>
            <pc:sldMk cId="1008714003" sldId="317"/>
            <ac:spMk id="23" creationId="{0CE7BBA0-3A2F-A61F-AF54-55FA22A659D8}"/>
          </ac:spMkLst>
        </pc:spChg>
        <pc:spChg chg="mod">
          <ac:chgData name="Javier Andres Luis Gonzalez" userId="9bfb70d5-126d-4793-8f2c-effcd62a7b5e" providerId="ADAL" clId="{4345ACD7-6DE4-43BA-8E8C-F33CCE419113}" dt="2024-10-16T17:07:44.886" v="553" actId="2711"/>
          <ac:spMkLst>
            <pc:docMk/>
            <pc:sldMk cId="1008714003" sldId="317"/>
            <ac:spMk id="24" creationId="{663A0AB7-32DD-C797-907D-7A81A7CBBC49}"/>
          </ac:spMkLst>
        </pc:spChg>
        <pc:spChg chg="add mod">
          <ac:chgData name="Javier Andres Luis Gonzalez" userId="9bfb70d5-126d-4793-8f2c-effcd62a7b5e" providerId="ADAL" clId="{4345ACD7-6DE4-43BA-8E8C-F33CCE419113}" dt="2024-10-16T17:09:07.927" v="562" actId="255"/>
          <ac:spMkLst>
            <pc:docMk/>
            <pc:sldMk cId="1008714003" sldId="317"/>
            <ac:spMk id="25" creationId="{D6FB3386-02FA-5ADB-7160-2F0B82311ADE}"/>
          </ac:spMkLst>
        </pc:spChg>
        <pc:spChg chg="add mod">
          <ac:chgData name="Javier Andres Luis Gonzalez" userId="9bfb70d5-126d-4793-8f2c-effcd62a7b5e" providerId="ADAL" clId="{4345ACD7-6DE4-43BA-8E8C-F33CCE419113}" dt="2024-10-16T17:09:22.996" v="563" actId="255"/>
          <ac:spMkLst>
            <pc:docMk/>
            <pc:sldMk cId="1008714003" sldId="317"/>
            <ac:spMk id="26" creationId="{C421CE9A-38BC-6DEB-AA08-E97508FAAF0E}"/>
          </ac:spMkLst>
        </pc:spChg>
        <pc:grpChg chg="add mod">
          <ac:chgData name="Javier Andres Luis Gonzalez" userId="9bfb70d5-126d-4793-8f2c-effcd62a7b5e" providerId="ADAL" clId="{4345ACD7-6DE4-43BA-8E8C-F33CCE419113}" dt="2024-10-16T17:08:40.534" v="561" actId="1076"/>
          <ac:grpSpMkLst>
            <pc:docMk/>
            <pc:sldMk cId="1008714003" sldId="317"/>
            <ac:grpSpMk id="5" creationId="{90BD47CE-1C8B-EE94-4301-A52CB1BE0A42}"/>
          </ac:grpSpMkLst>
        </pc:grpChg>
        <pc:grpChg chg="add mod">
          <ac:chgData name="Javier Andres Luis Gonzalez" userId="9bfb70d5-126d-4793-8f2c-effcd62a7b5e" providerId="ADAL" clId="{4345ACD7-6DE4-43BA-8E8C-F33CCE419113}" dt="2024-10-16T17:08:40.534" v="561" actId="1076"/>
          <ac:grpSpMkLst>
            <pc:docMk/>
            <pc:sldMk cId="1008714003" sldId="317"/>
            <ac:grpSpMk id="12" creationId="{618B12D8-C05C-3090-68C7-C5133D171909}"/>
          </ac:grpSpMkLst>
        </pc:grpChg>
        <pc:grpChg chg="add mod">
          <ac:chgData name="Javier Andres Luis Gonzalez" userId="9bfb70d5-126d-4793-8f2c-effcd62a7b5e" providerId="ADAL" clId="{4345ACD7-6DE4-43BA-8E8C-F33CCE419113}" dt="2024-10-16T17:08:40.534" v="561" actId="1076"/>
          <ac:grpSpMkLst>
            <pc:docMk/>
            <pc:sldMk cId="1008714003" sldId="317"/>
            <ac:grpSpMk id="18" creationId="{BE20D9D2-7273-3186-3AC9-5DC37B44DF42}"/>
          </ac:grpSpMkLst>
        </pc:grpChg>
        <pc:grpChg chg="add mod">
          <ac:chgData name="Javier Andres Luis Gonzalez" userId="9bfb70d5-126d-4793-8f2c-effcd62a7b5e" providerId="ADAL" clId="{4345ACD7-6DE4-43BA-8E8C-F33CCE419113}" dt="2024-10-16T17:08:40.534" v="561" actId="1076"/>
          <ac:grpSpMkLst>
            <pc:docMk/>
            <pc:sldMk cId="1008714003" sldId="317"/>
            <ac:grpSpMk id="22" creationId="{08A60C68-A289-1088-EAAB-15DF22EE6778}"/>
          </ac:grpSpMkLst>
        </pc:grpChg>
        <pc:picChg chg="del">
          <ac:chgData name="Javier Andres Luis Gonzalez" userId="9bfb70d5-126d-4793-8f2c-effcd62a7b5e" providerId="ADAL" clId="{4345ACD7-6DE4-43BA-8E8C-F33CCE419113}" dt="2024-10-16T17:04:44.982" v="537" actId="478"/>
          <ac:picMkLst>
            <pc:docMk/>
            <pc:sldMk cId="1008714003" sldId="317"/>
            <ac:picMk id="8" creationId="{01539202-6D23-23B8-3A95-716D207E2CB0}"/>
          </ac:picMkLst>
        </pc:picChg>
      </pc:sldChg>
      <pc:sldChg chg="addSp delSp modSp add mod">
        <pc:chgData name="Javier Andres Luis Gonzalez" userId="9bfb70d5-126d-4793-8f2c-effcd62a7b5e" providerId="ADAL" clId="{4345ACD7-6DE4-43BA-8E8C-F33CCE419113}" dt="2024-10-16T16:38:09.745" v="381" actId="255"/>
        <pc:sldMkLst>
          <pc:docMk/>
          <pc:sldMk cId="3357396626" sldId="318"/>
        </pc:sldMkLst>
        <pc:spChg chg="add mod">
          <ac:chgData name="Javier Andres Luis Gonzalez" userId="9bfb70d5-126d-4793-8f2c-effcd62a7b5e" providerId="ADAL" clId="{4345ACD7-6DE4-43BA-8E8C-F33CCE419113}" dt="2024-10-16T16:37:37.598" v="378" actId="207"/>
          <ac:spMkLst>
            <pc:docMk/>
            <pc:sldMk cId="3357396626" sldId="318"/>
            <ac:spMk id="2" creationId="{D2C18077-7B13-A402-D740-4760A63C3AF5}"/>
          </ac:spMkLst>
        </pc:spChg>
        <pc:spChg chg="add mod">
          <ac:chgData name="Javier Andres Luis Gonzalez" userId="9bfb70d5-126d-4793-8f2c-effcd62a7b5e" providerId="ADAL" clId="{4345ACD7-6DE4-43BA-8E8C-F33CCE419113}" dt="2024-10-16T16:38:09.745" v="381" actId="255"/>
          <ac:spMkLst>
            <pc:docMk/>
            <pc:sldMk cId="3357396626" sldId="318"/>
            <ac:spMk id="3" creationId="{8BDAF085-07DB-E950-0D38-813744D53853}"/>
          </ac:spMkLst>
        </pc:spChg>
        <pc:spChg chg="del">
          <ac:chgData name="Javier Andres Luis Gonzalez" userId="9bfb70d5-126d-4793-8f2c-effcd62a7b5e" providerId="ADAL" clId="{4345ACD7-6DE4-43BA-8E8C-F33CCE419113}" dt="2024-10-16T16:37:28.228" v="376" actId="478"/>
          <ac:spMkLst>
            <pc:docMk/>
            <pc:sldMk cId="3357396626" sldId="318"/>
            <ac:spMk id="4" creationId="{A29CB3D7-FA6E-5BC6-8B87-F05D6DD5584A}"/>
          </ac:spMkLst>
        </pc:spChg>
        <pc:spChg chg="del">
          <ac:chgData name="Javier Andres Luis Gonzalez" userId="9bfb70d5-126d-4793-8f2c-effcd62a7b5e" providerId="ADAL" clId="{4345ACD7-6DE4-43BA-8E8C-F33CCE419113}" dt="2024-10-16T16:37:28.228" v="376" actId="478"/>
          <ac:spMkLst>
            <pc:docMk/>
            <pc:sldMk cId="3357396626" sldId="318"/>
            <ac:spMk id="5" creationId="{1BEA93C9-6A48-39C6-4CF7-CAF69E25981B}"/>
          </ac:spMkLst>
        </pc:spChg>
        <pc:spChg chg="del">
          <ac:chgData name="Javier Andres Luis Gonzalez" userId="9bfb70d5-126d-4793-8f2c-effcd62a7b5e" providerId="ADAL" clId="{4345ACD7-6DE4-43BA-8E8C-F33CCE419113}" dt="2024-10-16T16:37:28.228" v="376" actId="478"/>
          <ac:spMkLst>
            <pc:docMk/>
            <pc:sldMk cId="3357396626" sldId="318"/>
            <ac:spMk id="6" creationId="{5FD5C7F4-AE8B-8888-E8CC-5A0F63FB06F9}"/>
          </ac:spMkLst>
        </pc:spChg>
        <pc:spChg chg="del">
          <ac:chgData name="Javier Andres Luis Gonzalez" userId="9bfb70d5-126d-4793-8f2c-effcd62a7b5e" providerId="ADAL" clId="{4345ACD7-6DE4-43BA-8E8C-F33CCE419113}" dt="2024-10-16T16:37:28.228" v="376" actId="478"/>
          <ac:spMkLst>
            <pc:docMk/>
            <pc:sldMk cId="3357396626" sldId="318"/>
            <ac:spMk id="7" creationId="{1EAF06DF-B583-817F-7617-241F9837DBFC}"/>
          </ac:spMkLst>
        </pc:spChg>
        <pc:spChg chg="del">
          <ac:chgData name="Javier Andres Luis Gonzalez" userId="9bfb70d5-126d-4793-8f2c-effcd62a7b5e" providerId="ADAL" clId="{4345ACD7-6DE4-43BA-8E8C-F33CCE419113}" dt="2024-10-16T16:37:28.228" v="376" actId="478"/>
          <ac:spMkLst>
            <pc:docMk/>
            <pc:sldMk cId="3357396626" sldId="318"/>
            <ac:spMk id="8" creationId="{1DEA21F3-90CB-2BC5-6C69-051197BFF87D}"/>
          </ac:spMkLst>
        </pc:spChg>
        <pc:spChg chg="del">
          <ac:chgData name="Javier Andres Luis Gonzalez" userId="9bfb70d5-126d-4793-8f2c-effcd62a7b5e" providerId="ADAL" clId="{4345ACD7-6DE4-43BA-8E8C-F33CCE419113}" dt="2024-10-16T16:37:28.228" v="376" actId="478"/>
          <ac:spMkLst>
            <pc:docMk/>
            <pc:sldMk cId="3357396626" sldId="318"/>
            <ac:spMk id="10" creationId="{464CD210-FB50-E491-212A-93F8265F851E}"/>
          </ac:spMkLst>
        </pc:spChg>
        <pc:spChg chg="del">
          <ac:chgData name="Javier Andres Luis Gonzalez" userId="9bfb70d5-126d-4793-8f2c-effcd62a7b5e" providerId="ADAL" clId="{4345ACD7-6DE4-43BA-8E8C-F33CCE419113}" dt="2024-10-16T16:37:28.228" v="376" actId="478"/>
          <ac:spMkLst>
            <pc:docMk/>
            <pc:sldMk cId="3357396626" sldId="318"/>
            <ac:spMk id="14" creationId="{F6449FF5-A1F3-02EF-30BC-3DC8898566E8}"/>
          </ac:spMkLst>
        </pc:spChg>
        <pc:spChg chg="del">
          <ac:chgData name="Javier Andres Luis Gonzalez" userId="9bfb70d5-126d-4793-8f2c-effcd62a7b5e" providerId="ADAL" clId="{4345ACD7-6DE4-43BA-8E8C-F33CCE419113}" dt="2024-10-16T16:37:28.228" v="376" actId="478"/>
          <ac:spMkLst>
            <pc:docMk/>
            <pc:sldMk cId="3357396626" sldId="318"/>
            <ac:spMk id="18" creationId="{6919EE25-5C40-9A3B-7BC6-CDA4DF9B5024}"/>
          </ac:spMkLst>
        </pc:spChg>
        <pc:spChg chg="del">
          <ac:chgData name="Javier Andres Luis Gonzalez" userId="9bfb70d5-126d-4793-8f2c-effcd62a7b5e" providerId="ADAL" clId="{4345ACD7-6DE4-43BA-8E8C-F33CCE419113}" dt="2024-10-16T16:37:28.228" v="376" actId="478"/>
          <ac:spMkLst>
            <pc:docMk/>
            <pc:sldMk cId="3357396626" sldId="318"/>
            <ac:spMk id="22" creationId="{0B0CE3CA-87D8-6B23-D456-12C352F11CE5}"/>
          </ac:spMkLst>
        </pc:spChg>
        <pc:spChg chg="del">
          <ac:chgData name="Javier Andres Luis Gonzalez" userId="9bfb70d5-126d-4793-8f2c-effcd62a7b5e" providerId="ADAL" clId="{4345ACD7-6DE4-43BA-8E8C-F33CCE419113}" dt="2024-10-16T16:37:28.228" v="376" actId="478"/>
          <ac:spMkLst>
            <pc:docMk/>
            <pc:sldMk cId="3357396626" sldId="318"/>
            <ac:spMk id="26" creationId="{D66A1859-D963-03A0-10E5-807F226F1F8D}"/>
          </ac:spMkLst>
        </pc:spChg>
        <pc:spChg chg="del">
          <ac:chgData name="Javier Andres Luis Gonzalez" userId="9bfb70d5-126d-4793-8f2c-effcd62a7b5e" providerId="ADAL" clId="{4345ACD7-6DE4-43BA-8E8C-F33CCE419113}" dt="2024-10-16T16:37:28.228" v="376" actId="478"/>
          <ac:spMkLst>
            <pc:docMk/>
            <pc:sldMk cId="3357396626" sldId="318"/>
            <ac:spMk id="30" creationId="{6F27D1AD-1F63-F62B-351E-FE1C47CC6A90}"/>
          </ac:spMkLst>
        </pc:spChg>
        <pc:spChg chg="del">
          <ac:chgData name="Javier Andres Luis Gonzalez" userId="9bfb70d5-126d-4793-8f2c-effcd62a7b5e" providerId="ADAL" clId="{4345ACD7-6DE4-43BA-8E8C-F33CCE419113}" dt="2024-10-16T16:37:28.228" v="376" actId="478"/>
          <ac:spMkLst>
            <pc:docMk/>
            <pc:sldMk cId="3357396626" sldId="318"/>
            <ac:spMk id="34" creationId="{DA5E7BAE-56E0-F8A5-DFC0-7E4542C23294}"/>
          </ac:spMkLst>
        </pc:spChg>
        <pc:spChg chg="mod">
          <ac:chgData name="Javier Andres Luis Gonzalez" userId="9bfb70d5-126d-4793-8f2c-effcd62a7b5e" providerId="ADAL" clId="{4345ACD7-6DE4-43BA-8E8C-F33CCE419113}" dt="2024-10-16T16:37:28.598" v="377"/>
          <ac:spMkLst>
            <pc:docMk/>
            <pc:sldMk cId="3357396626" sldId="318"/>
            <ac:spMk id="35" creationId="{0F386A44-80FA-B0BA-BC46-8C91B76CF6E5}"/>
          </ac:spMkLst>
        </pc:spChg>
        <pc:spChg chg="mod">
          <ac:chgData name="Javier Andres Luis Gonzalez" userId="9bfb70d5-126d-4793-8f2c-effcd62a7b5e" providerId="ADAL" clId="{4345ACD7-6DE4-43BA-8E8C-F33CCE419113}" dt="2024-10-16T16:37:28.598" v="377"/>
          <ac:spMkLst>
            <pc:docMk/>
            <pc:sldMk cId="3357396626" sldId="318"/>
            <ac:spMk id="36" creationId="{0B1028DC-201B-44FE-6276-F781A4B083C7}"/>
          </ac:spMkLst>
        </pc:spChg>
        <pc:spChg chg="add mod">
          <ac:chgData name="Javier Andres Luis Gonzalez" userId="9bfb70d5-126d-4793-8f2c-effcd62a7b5e" providerId="ADAL" clId="{4345ACD7-6DE4-43BA-8E8C-F33CCE419113}" dt="2024-10-16T16:38:04.332" v="380" actId="255"/>
          <ac:spMkLst>
            <pc:docMk/>
            <pc:sldMk cId="3357396626" sldId="318"/>
            <ac:spMk id="37" creationId="{5C66D95C-6154-DE5E-5F16-924EE09CCD6A}"/>
          </ac:spMkLst>
        </pc:spChg>
        <pc:spChg chg="add mod">
          <ac:chgData name="Javier Andres Luis Gonzalez" userId="9bfb70d5-126d-4793-8f2c-effcd62a7b5e" providerId="ADAL" clId="{4345ACD7-6DE4-43BA-8E8C-F33CCE419113}" dt="2024-10-16T16:37:37.598" v="378" actId="207"/>
          <ac:spMkLst>
            <pc:docMk/>
            <pc:sldMk cId="3357396626" sldId="318"/>
            <ac:spMk id="38" creationId="{159EEF18-630C-2BD7-75FB-AE0362394A7F}"/>
          </ac:spMkLst>
        </pc:spChg>
        <pc:spChg chg="add mod">
          <ac:chgData name="Javier Andres Luis Gonzalez" userId="9bfb70d5-126d-4793-8f2c-effcd62a7b5e" providerId="ADAL" clId="{4345ACD7-6DE4-43BA-8E8C-F33CCE419113}" dt="2024-10-16T16:38:09.745" v="381" actId="255"/>
          <ac:spMkLst>
            <pc:docMk/>
            <pc:sldMk cId="3357396626" sldId="318"/>
            <ac:spMk id="39" creationId="{181F0555-047E-371A-A5DB-4E84B9012A1C}"/>
          </ac:spMkLst>
        </pc:spChg>
        <pc:spChg chg="mod">
          <ac:chgData name="Javier Andres Luis Gonzalez" userId="9bfb70d5-126d-4793-8f2c-effcd62a7b5e" providerId="ADAL" clId="{4345ACD7-6DE4-43BA-8E8C-F33CCE419113}" dt="2024-10-16T16:37:28.598" v="377"/>
          <ac:spMkLst>
            <pc:docMk/>
            <pc:sldMk cId="3357396626" sldId="318"/>
            <ac:spMk id="41" creationId="{3C4C0826-9374-1DA1-90D6-D04142C5EE75}"/>
          </ac:spMkLst>
        </pc:spChg>
        <pc:spChg chg="mod">
          <ac:chgData name="Javier Andres Luis Gonzalez" userId="9bfb70d5-126d-4793-8f2c-effcd62a7b5e" providerId="ADAL" clId="{4345ACD7-6DE4-43BA-8E8C-F33CCE419113}" dt="2024-10-16T16:37:28.598" v="377"/>
          <ac:spMkLst>
            <pc:docMk/>
            <pc:sldMk cId="3357396626" sldId="318"/>
            <ac:spMk id="42" creationId="{2D8C0DDE-B7F2-CC39-C19B-D157AA1CE788}"/>
          </ac:spMkLst>
        </pc:spChg>
        <pc:spChg chg="add mod">
          <ac:chgData name="Javier Andres Luis Gonzalez" userId="9bfb70d5-126d-4793-8f2c-effcd62a7b5e" providerId="ADAL" clId="{4345ACD7-6DE4-43BA-8E8C-F33CCE419113}" dt="2024-10-16T16:37:51.159" v="379" actId="255"/>
          <ac:spMkLst>
            <pc:docMk/>
            <pc:sldMk cId="3357396626" sldId="318"/>
            <ac:spMk id="43" creationId="{7932C808-9515-2583-4326-BE4296E6FDEF}"/>
          </ac:spMkLst>
        </pc:spChg>
        <pc:spChg chg="mod">
          <ac:chgData name="Javier Andres Luis Gonzalez" userId="9bfb70d5-126d-4793-8f2c-effcd62a7b5e" providerId="ADAL" clId="{4345ACD7-6DE4-43BA-8E8C-F33CCE419113}" dt="2024-10-16T16:37:28.598" v="377"/>
          <ac:spMkLst>
            <pc:docMk/>
            <pc:sldMk cId="3357396626" sldId="318"/>
            <ac:spMk id="45" creationId="{63D55B8D-DBA2-E8AF-D672-536F8021EFEC}"/>
          </ac:spMkLst>
        </pc:spChg>
        <pc:spChg chg="mod">
          <ac:chgData name="Javier Andres Luis Gonzalez" userId="9bfb70d5-126d-4793-8f2c-effcd62a7b5e" providerId="ADAL" clId="{4345ACD7-6DE4-43BA-8E8C-F33CCE419113}" dt="2024-10-16T16:37:28.598" v="377"/>
          <ac:spMkLst>
            <pc:docMk/>
            <pc:sldMk cId="3357396626" sldId="318"/>
            <ac:spMk id="46" creationId="{230354F8-7DD7-E690-74DC-CE8CFDA8F9FD}"/>
          </ac:spMkLst>
        </pc:spChg>
        <pc:spChg chg="add mod">
          <ac:chgData name="Javier Andres Luis Gonzalez" userId="9bfb70d5-126d-4793-8f2c-effcd62a7b5e" providerId="ADAL" clId="{4345ACD7-6DE4-43BA-8E8C-F33CCE419113}" dt="2024-10-16T16:37:51.159" v="379" actId="255"/>
          <ac:spMkLst>
            <pc:docMk/>
            <pc:sldMk cId="3357396626" sldId="318"/>
            <ac:spMk id="47" creationId="{90579542-15CA-1DE8-81E3-B2CA6A9C6C46}"/>
          </ac:spMkLst>
        </pc:spChg>
        <pc:spChg chg="mod">
          <ac:chgData name="Javier Andres Luis Gonzalez" userId="9bfb70d5-126d-4793-8f2c-effcd62a7b5e" providerId="ADAL" clId="{4345ACD7-6DE4-43BA-8E8C-F33CCE419113}" dt="2024-10-16T16:37:28.598" v="377"/>
          <ac:spMkLst>
            <pc:docMk/>
            <pc:sldMk cId="3357396626" sldId="318"/>
            <ac:spMk id="49" creationId="{7235C9D3-693F-3060-9CF9-1E3EA7EE18F7}"/>
          </ac:spMkLst>
        </pc:spChg>
        <pc:spChg chg="mod">
          <ac:chgData name="Javier Andres Luis Gonzalez" userId="9bfb70d5-126d-4793-8f2c-effcd62a7b5e" providerId="ADAL" clId="{4345ACD7-6DE4-43BA-8E8C-F33CCE419113}" dt="2024-10-16T16:37:28.598" v="377"/>
          <ac:spMkLst>
            <pc:docMk/>
            <pc:sldMk cId="3357396626" sldId="318"/>
            <ac:spMk id="50" creationId="{23B190D5-6B56-1A71-4C63-3ED9340150FB}"/>
          </ac:spMkLst>
        </pc:spChg>
        <pc:spChg chg="add mod">
          <ac:chgData name="Javier Andres Luis Gonzalez" userId="9bfb70d5-126d-4793-8f2c-effcd62a7b5e" providerId="ADAL" clId="{4345ACD7-6DE4-43BA-8E8C-F33CCE419113}" dt="2024-10-16T16:37:51.159" v="379" actId="255"/>
          <ac:spMkLst>
            <pc:docMk/>
            <pc:sldMk cId="3357396626" sldId="318"/>
            <ac:spMk id="51" creationId="{6AD782AA-E33C-C4A2-BB84-43A2A4D02B69}"/>
          </ac:spMkLst>
        </pc:spChg>
        <pc:spChg chg="mod">
          <ac:chgData name="Javier Andres Luis Gonzalez" userId="9bfb70d5-126d-4793-8f2c-effcd62a7b5e" providerId="ADAL" clId="{4345ACD7-6DE4-43BA-8E8C-F33CCE419113}" dt="2024-10-16T16:37:28.598" v="377"/>
          <ac:spMkLst>
            <pc:docMk/>
            <pc:sldMk cId="3357396626" sldId="318"/>
            <ac:spMk id="53" creationId="{27A7CD81-6912-142F-5562-C628C28582B1}"/>
          </ac:spMkLst>
        </pc:spChg>
        <pc:spChg chg="mod">
          <ac:chgData name="Javier Andres Luis Gonzalez" userId="9bfb70d5-126d-4793-8f2c-effcd62a7b5e" providerId="ADAL" clId="{4345ACD7-6DE4-43BA-8E8C-F33CCE419113}" dt="2024-10-16T16:37:28.598" v="377"/>
          <ac:spMkLst>
            <pc:docMk/>
            <pc:sldMk cId="3357396626" sldId="318"/>
            <ac:spMk id="54" creationId="{4B626E39-FA7F-EF6D-9F56-8B15685DFE02}"/>
          </ac:spMkLst>
        </pc:spChg>
        <pc:spChg chg="add mod">
          <ac:chgData name="Javier Andres Luis Gonzalez" userId="9bfb70d5-126d-4793-8f2c-effcd62a7b5e" providerId="ADAL" clId="{4345ACD7-6DE4-43BA-8E8C-F33CCE419113}" dt="2024-10-16T16:37:51.159" v="379" actId="255"/>
          <ac:spMkLst>
            <pc:docMk/>
            <pc:sldMk cId="3357396626" sldId="318"/>
            <ac:spMk id="55" creationId="{A535ABF1-68CE-DD29-DE95-131C69AF9DE7}"/>
          </ac:spMkLst>
        </pc:spChg>
        <pc:spChg chg="mod">
          <ac:chgData name="Javier Andres Luis Gonzalez" userId="9bfb70d5-126d-4793-8f2c-effcd62a7b5e" providerId="ADAL" clId="{4345ACD7-6DE4-43BA-8E8C-F33CCE419113}" dt="2024-10-16T16:37:28.598" v="377"/>
          <ac:spMkLst>
            <pc:docMk/>
            <pc:sldMk cId="3357396626" sldId="318"/>
            <ac:spMk id="57" creationId="{A893968A-15B8-B4C1-3A27-143EA1A40C46}"/>
          </ac:spMkLst>
        </pc:spChg>
        <pc:spChg chg="mod">
          <ac:chgData name="Javier Andres Luis Gonzalez" userId="9bfb70d5-126d-4793-8f2c-effcd62a7b5e" providerId="ADAL" clId="{4345ACD7-6DE4-43BA-8E8C-F33CCE419113}" dt="2024-10-16T16:37:28.598" v="377"/>
          <ac:spMkLst>
            <pc:docMk/>
            <pc:sldMk cId="3357396626" sldId="318"/>
            <ac:spMk id="58" creationId="{F691BE8F-FC9F-BF46-A59A-F1E4E43D7983}"/>
          </ac:spMkLst>
        </pc:spChg>
        <pc:spChg chg="add mod">
          <ac:chgData name="Javier Andres Luis Gonzalez" userId="9bfb70d5-126d-4793-8f2c-effcd62a7b5e" providerId="ADAL" clId="{4345ACD7-6DE4-43BA-8E8C-F33CCE419113}" dt="2024-10-16T16:37:51.159" v="379" actId="255"/>
          <ac:spMkLst>
            <pc:docMk/>
            <pc:sldMk cId="3357396626" sldId="318"/>
            <ac:spMk id="59" creationId="{9436C457-AE5C-A066-2A22-3D8A26C9D7C4}"/>
          </ac:spMkLst>
        </pc:spChg>
        <pc:spChg chg="mod">
          <ac:chgData name="Javier Andres Luis Gonzalez" userId="9bfb70d5-126d-4793-8f2c-effcd62a7b5e" providerId="ADAL" clId="{4345ACD7-6DE4-43BA-8E8C-F33CCE419113}" dt="2024-10-16T16:37:28.598" v="377"/>
          <ac:spMkLst>
            <pc:docMk/>
            <pc:sldMk cId="3357396626" sldId="318"/>
            <ac:spMk id="61" creationId="{264C093B-E0E6-8BFF-E5BC-0BBE0C707171}"/>
          </ac:spMkLst>
        </pc:spChg>
        <pc:spChg chg="mod">
          <ac:chgData name="Javier Andres Luis Gonzalez" userId="9bfb70d5-126d-4793-8f2c-effcd62a7b5e" providerId="ADAL" clId="{4345ACD7-6DE4-43BA-8E8C-F33CCE419113}" dt="2024-10-16T16:37:28.598" v="377"/>
          <ac:spMkLst>
            <pc:docMk/>
            <pc:sldMk cId="3357396626" sldId="318"/>
            <ac:spMk id="62" creationId="{B7237F28-2F6C-1A29-F061-C1E7780234B4}"/>
          </ac:spMkLst>
        </pc:spChg>
        <pc:spChg chg="add mod">
          <ac:chgData name="Javier Andres Luis Gonzalez" userId="9bfb70d5-126d-4793-8f2c-effcd62a7b5e" providerId="ADAL" clId="{4345ACD7-6DE4-43BA-8E8C-F33CCE419113}" dt="2024-10-16T16:37:51.159" v="379" actId="255"/>
          <ac:spMkLst>
            <pc:docMk/>
            <pc:sldMk cId="3357396626" sldId="318"/>
            <ac:spMk id="63" creationId="{7DD96F79-5A25-F131-B6EE-994A57D874ED}"/>
          </ac:spMkLst>
        </pc:spChg>
        <pc:spChg chg="mod">
          <ac:chgData name="Javier Andres Luis Gonzalez" userId="9bfb70d5-126d-4793-8f2c-effcd62a7b5e" providerId="ADAL" clId="{4345ACD7-6DE4-43BA-8E8C-F33CCE419113}" dt="2024-10-16T16:37:28.598" v="377"/>
          <ac:spMkLst>
            <pc:docMk/>
            <pc:sldMk cId="3357396626" sldId="318"/>
            <ac:spMk id="65" creationId="{98E012BF-FA56-4C41-FE70-A9A066A89E7F}"/>
          </ac:spMkLst>
        </pc:spChg>
        <pc:spChg chg="mod">
          <ac:chgData name="Javier Andres Luis Gonzalez" userId="9bfb70d5-126d-4793-8f2c-effcd62a7b5e" providerId="ADAL" clId="{4345ACD7-6DE4-43BA-8E8C-F33CCE419113}" dt="2024-10-16T16:37:28.598" v="377"/>
          <ac:spMkLst>
            <pc:docMk/>
            <pc:sldMk cId="3357396626" sldId="318"/>
            <ac:spMk id="66" creationId="{F8AF1E25-BAE5-4C23-200F-97E6B6A2953A}"/>
          </ac:spMkLst>
        </pc:spChg>
        <pc:spChg chg="add mod">
          <ac:chgData name="Javier Andres Luis Gonzalez" userId="9bfb70d5-126d-4793-8f2c-effcd62a7b5e" providerId="ADAL" clId="{4345ACD7-6DE4-43BA-8E8C-F33CCE419113}" dt="2024-10-16T16:37:51.159" v="379" actId="255"/>
          <ac:spMkLst>
            <pc:docMk/>
            <pc:sldMk cId="3357396626" sldId="318"/>
            <ac:spMk id="67" creationId="{05D8DFD0-FCAD-4771-CD29-0D2D2E7E2AC5}"/>
          </ac:spMkLst>
        </pc:spChg>
        <pc:spChg chg="mod">
          <ac:chgData name="Javier Andres Luis Gonzalez" userId="9bfb70d5-126d-4793-8f2c-effcd62a7b5e" providerId="ADAL" clId="{4345ACD7-6DE4-43BA-8E8C-F33CCE419113}" dt="2024-10-16T16:37:28.598" v="377"/>
          <ac:spMkLst>
            <pc:docMk/>
            <pc:sldMk cId="3357396626" sldId="318"/>
            <ac:spMk id="69" creationId="{BE761272-5118-0AD7-0003-9BD096E90515}"/>
          </ac:spMkLst>
        </pc:spChg>
        <pc:spChg chg="mod">
          <ac:chgData name="Javier Andres Luis Gonzalez" userId="9bfb70d5-126d-4793-8f2c-effcd62a7b5e" providerId="ADAL" clId="{4345ACD7-6DE4-43BA-8E8C-F33CCE419113}" dt="2024-10-16T16:37:28.598" v="377"/>
          <ac:spMkLst>
            <pc:docMk/>
            <pc:sldMk cId="3357396626" sldId="318"/>
            <ac:spMk id="70" creationId="{CC077949-C73C-71AA-0874-67F9087C16C6}"/>
          </ac:spMkLst>
        </pc:spChg>
        <pc:spChg chg="add mod">
          <ac:chgData name="Javier Andres Luis Gonzalez" userId="9bfb70d5-126d-4793-8f2c-effcd62a7b5e" providerId="ADAL" clId="{4345ACD7-6DE4-43BA-8E8C-F33CCE419113}" dt="2024-10-16T16:37:51.159" v="379" actId="255"/>
          <ac:spMkLst>
            <pc:docMk/>
            <pc:sldMk cId="3357396626" sldId="318"/>
            <ac:spMk id="71" creationId="{5D65B91B-EC90-2E33-32C4-5A4480BFF9B3}"/>
          </ac:spMkLst>
        </pc:spChg>
        <pc:spChg chg="mod">
          <ac:chgData name="Javier Andres Luis Gonzalez" userId="9bfb70d5-126d-4793-8f2c-effcd62a7b5e" providerId="ADAL" clId="{4345ACD7-6DE4-43BA-8E8C-F33CCE419113}" dt="2024-10-16T16:37:28.598" v="377"/>
          <ac:spMkLst>
            <pc:docMk/>
            <pc:sldMk cId="3357396626" sldId="318"/>
            <ac:spMk id="73" creationId="{02A32C14-7F46-82EA-0EFB-FE22035A1F1A}"/>
          </ac:spMkLst>
        </pc:spChg>
        <pc:spChg chg="mod">
          <ac:chgData name="Javier Andres Luis Gonzalez" userId="9bfb70d5-126d-4793-8f2c-effcd62a7b5e" providerId="ADAL" clId="{4345ACD7-6DE4-43BA-8E8C-F33CCE419113}" dt="2024-10-16T16:37:28.598" v="377"/>
          <ac:spMkLst>
            <pc:docMk/>
            <pc:sldMk cId="3357396626" sldId="318"/>
            <ac:spMk id="74" creationId="{F2673F7D-AF35-739E-8A1C-67A9B7128565}"/>
          </ac:spMkLst>
        </pc:spChg>
        <pc:spChg chg="add mod">
          <ac:chgData name="Javier Andres Luis Gonzalez" userId="9bfb70d5-126d-4793-8f2c-effcd62a7b5e" providerId="ADAL" clId="{4345ACD7-6DE4-43BA-8E8C-F33CCE419113}" dt="2024-10-16T16:37:51.159" v="379" actId="255"/>
          <ac:spMkLst>
            <pc:docMk/>
            <pc:sldMk cId="3357396626" sldId="318"/>
            <ac:spMk id="75" creationId="{B9909FD0-1685-8A0B-14D8-4B354305B108}"/>
          </ac:spMkLst>
        </pc:spChg>
        <pc:grpChg chg="add mod">
          <ac:chgData name="Javier Andres Luis Gonzalez" userId="9bfb70d5-126d-4793-8f2c-effcd62a7b5e" providerId="ADAL" clId="{4345ACD7-6DE4-43BA-8E8C-F33CCE419113}" dt="2024-10-16T16:37:28.598" v="377"/>
          <ac:grpSpMkLst>
            <pc:docMk/>
            <pc:sldMk cId="3357396626" sldId="318"/>
            <ac:grpSpMk id="9" creationId="{26FCA343-547F-4E65-BD36-2FBB278D0C23}"/>
          </ac:grpSpMkLst>
        </pc:grpChg>
        <pc:grpChg chg="del">
          <ac:chgData name="Javier Andres Luis Gonzalez" userId="9bfb70d5-126d-4793-8f2c-effcd62a7b5e" providerId="ADAL" clId="{4345ACD7-6DE4-43BA-8E8C-F33CCE419113}" dt="2024-10-16T16:37:28.228" v="376" actId="478"/>
          <ac:grpSpMkLst>
            <pc:docMk/>
            <pc:sldMk cId="3357396626" sldId="318"/>
            <ac:grpSpMk id="11" creationId="{9411AEED-A1DB-FDD9-B9DD-D0071F34F355}"/>
          </ac:grpSpMkLst>
        </pc:grpChg>
        <pc:grpChg chg="del">
          <ac:chgData name="Javier Andres Luis Gonzalez" userId="9bfb70d5-126d-4793-8f2c-effcd62a7b5e" providerId="ADAL" clId="{4345ACD7-6DE4-43BA-8E8C-F33CCE419113}" dt="2024-10-16T16:37:28.228" v="376" actId="478"/>
          <ac:grpSpMkLst>
            <pc:docMk/>
            <pc:sldMk cId="3357396626" sldId="318"/>
            <ac:grpSpMk id="15" creationId="{867470A7-0627-45AE-B0EE-5705683C9A8A}"/>
          </ac:grpSpMkLst>
        </pc:grpChg>
        <pc:grpChg chg="del">
          <ac:chgData name="Javier Andres Luis Gonzalez" userId="9bfb70d5-126d-4793-8f2c-effcd62a7b5e" providerId="ADAL" clId="{4345ACD7-6DE4-43BA-8E8C-F33CCE419113}" dt="2024-10-16T16:37:28.228" v="376" actId="478"/>
          <ac:grpSpMkLst>
            <pc:docMk/>
            <pc:sldMk cId="3357396626" sldId="318"/>
            <ac:grpSpMk id="19" creationId="{5DBF18D2-79B9-A1E8-492B-1B85CAA61E90}"/>
          </ac:grpSpMkLst>
        </pc:grpChg>
        <pc:grpChg chg="del">
          <ac:chgData name="Javier Andres Luis Gonzalez" userId="9bfb70d5-126d-4793-8f2c-effcd62a7b5e" providerId="ADAL" clId="{4345ACD7-6DE4-43BA-8E8C-F33CCE419113}" dt="2024-10-16T16:37:28.228" v="376" actId="478"/>
          <ac:grpSpMkLst>
            <pc:docMk/>
            <pc:sldMk cId="3357396626" sldId="318"/>
            <ac:grpSpMk id="23" creationId="{A5B21B2D-6256-4FB5-D191-E250A5DD2F60}"/>
          </ac:grpSpMkLst>
        </pc:grpChg>
        <pc:grpChg chg="del">
          <ac:chgData name="Javier Andres Luis Gonzalez" userId="9bfb70d5-126d-4793-8f2c-effcd62a7b5e" providerId="ADAL" clId="{4345ACD7-6DE4-43BA-8E8C-F33CCE419113}" dt="2024-10-16T16:37:28.228" v="376" actId="478"/>
          <ac:grpSpMkLst>
            <pc:docMk/>
            <pc:sldMk cId="3357396626" sldId="318"/>
            <ac:grpSpMk id="27" creationId="{98BAC49D-5971-B0D6-5407-DD0418C58236}"/>
          </ac:grpSpMkLst>
        </pc:grpChg>
        <pc:grpChg chg="del">
          <ac:chgData name="Javier Andres Luis Gonzalez" userId="9bfb70d5-126d-4793-8f2c-effcd62a7b5e" providerId="ADAL" clId="{4345ACD7-6DE4-43BA-8E8C-F33CCE419113}" dt="2024-10-16T16:37:28.228" v="376" actId="478"/>
          <ac:grpSpMkLst>
            <pc:docMk/>
            <pc:sldMk cId="3357396626" sldId="318"/>
            <ac:grpSpMk id="31" creationId="{54B2DFD4-0BC5-47BA-9F34-ACD901C7084B}"/>
          </ac:grpSpMkLst>
        </pc:grpChg>
        <pc:grpChg chg="add mod">
          <ac:chgData name="Javier Andres Luis Gonzalez" userId="9bfb70d5-126d-4793-8f2c-effcd62a7b5e" providerId="ADAL" clId="{4345ACD7-6DE4-43BA-8E8C-F33CCE419113}" dt="2024-10-16T16:37:28.598" v="377"/>
          <ac:grpSpMkLst>
            <pc:docMk/>
            <pc:sldMk cId="3357396626" sldId="318"/>
            <ac:grpSpMk id="40" creationId="{B6FA8C49-BB64-437E-CEF3-CD44CA64A6FC}"/>
          </ac:grpSpMkLst>
        </pc:grpChg>
        <pc:grpChg chg="add mod">
          <ac:chgData name="Javier Andres Luis Gonzalez" userId="9bfb70d5-126d-4793-8f2c-effcd62a7b5e" providerId="ADAL" clId="{4345ACD7-6DE4-43BA-8E8C-F33CCE419113}" dt="2024-10-16T16:37:28.598" v="377"/>
          <ac:grpSpMkLst>
            <pc:docMk/>
            <pc:sldMk cId="3357396626" sldId="318"/>
            <ac:grpSpMk id="44" creationId="{FF5DE5E8-E0B5-E810-3C6A-961DA790C537}"/>
          </ac:grpSpMkLst>
        </pc:grpChg>
        <pc:grpChg chg="add mod">
          <ac:chgData name="Javier Andres Luis Gonzalez" userId="9bfb70d5-126d-4793-8f2c-effcd62a7b5e" providerId="ADAL" clId="{4345ACD7-6DE4-43BA-8E8C-F33CCE419113}" dt="2024-10-16T16:37:28.598" v="377"/>
          <ac:grpSpMkLst>
            <pc:docMk/>
            <pc:sldMk cId="3357396626" sldId="318"/>
            <ac:grpSpMk id="48" creationId="{54B749A2-6126-38EF-C0DC-3E2F9DE7BC93}"/>
          </ac:grpSpMkLst>
        </pc:grpChg>
        <pc:grpChg chg="add mod">
          <ac:chgData name="Javier Andres Luis Gonzalez" userId="9bfb70d5-126d-4793-8f2c-effcd62a7b5e" providerId="ADAL" clId="{4345ACD7-6DE4-43BA-8E8C-F33CCE419113}" dt="2024-10-16T16:37:28.598" v="377"/>
          <ac:grpSpMkLst>
            <pc:docMk/>
            <pc:sldMk cId="3357396626" sldId="318"/>
            <ac:grpSpMk id="52" creationId="{3E108E0B-3016-5596-B000-9D4F4F8BEC0F}"/>
          </ac:grpSpMkLst>
        </pc:grpChg>
        <pc:grpChg chg="add mod">
          <ac:chgData name="Javier Andres Luis Gonzalez" userId="9bfb70d5-126d-4793-8f2c-effcd62a7b5e" providerId="ADAL" clId="{4345ACD7-6DE4-43BA-8E8C-F33CCE419113}" dt="2024-10-16T16:37:28.598" v="377"/>
          <ac:grpSpMkLst>
            <pc:docMk/>
            <pc:sldMk cId="3357396626" sldId="318"/>
            <ac:grpSpMk id="56" creationId="{4C2B47AF-8BF5-D6D8-1D62-407D061F5C45}"/>
          </ac:grpSpMkLst>
        </pc:grpChg>
        <pc:grpChg chg="add mod">
          <ac:chgData name="Javier Andres Luis Gonzalez" userId="9bfb70d5-126d-4793-8f2c-effcd62a7b5e" providerId="ADAL" clId="{4345ACD7-6DE4-43BA-8E8C-F33CCE419113}" dt="2024-10-16T16:37:28.598" v="377"/>
          <ac:grpSpMkLst>
            <pc:docMk/>
            <pc:sldMk cId="3357396626" sldId="318"/>
            <ac:grpSpMk id="60" creationId="{249189C8-0EDA-3C84-8705-D18C37D6F19F}"/>
          </ac:grpSpMkLst>
        </pc:grpChg>
        <pc:grpChg chg="add mod">
          <ac:chgData name="Javier Andres Luis Gonzalez" userId="9bfb70d5-126d-4793-8f2c-effcd62a7b5e" providerId="ADAL" clId="{4345ACD7-6DE4-43BA-8E8C-F33CCE419113}" dt="2024-10-16T16:37:28.598" v="377"/>
          <ac:grpSpMkLst>
            <pc:docMk/>
            <pc:sldMk cId="3357396626" sldId="318"/>
            <ac:grpSpMk id="64" creationId="{DB8D116D-A3D5-2E14-44BC-40CCC9189849}"/>
          </ac:grpSpMkLst>
        </pc:grpChg>
        <pc:grpChg chg="add mod">
          <ac:chgData name="Javier Andres Luis Gonzalez" userId="9bfb70d5-126d-4793-8f2c-effcd62a7b5e" providerId="ADAL" clId="{4345ACD7-6DE4-43BA-8E8C-F33CCE419113}" dt="2024-10-16T16:37:28.598" v="377"/>
          <ac:grpSpMkLst>
            <pc:docMk/>
            <pc:sldMk cId="3357396626" sldId="318"/>
            <ac:grpSpMk id="68" creationId="{87F1FD15-0AB6-7DE7-FF98-DA54E79804F0}"/>
          </ac:grpSpMkLst>
        </pc:grpChg>
        <pc:grpChg chg="add mod">
          <ac:chgData name="Javier Andres Luis Gonzalez" userId="9bfb70d5-126d-4793-8f2c-effcd62a7b5e" providerId="ADAL" clId="{4345ACD7-6DE4-43BA-8E8C-F33CCE419113}" dt="2024-10-16T16:37:28.598" v="377"/>
          <ac:grpSpMkLst>
            <pc:docMk/>
            <pc:sldMk cId="3357396626" sldId="318"/>
            <ac:grpSpMk id="72" creationId="{DF6A2043-2F85-9D9D-FFC5-7488A621AA9C}"/>
          </ac:grpSpMkLst>
        </pc:grpChg>
      </pc:sldChg>
      <pc:sldChg chg="addSp delSp modSp add mod modClrScheme chgLayout">
        <pc:chgData name="Javier Andres Luis Gonzalez" userId="9bfb70d5-126d-4793-8f2c-effcd62a7b5e" providerId="ADAL" clId="{4345ACD7-6DE4-43BA-8E8C-F33CCE419113}" dt="2024-10-16T16:56:47.521" v="492" actId="14100"/>
        <pc:sldMkLst>
          <pc:docMk/>
          <pc:sldMk cId="2220962459" sldId="319"/>
        </pc:sldMkLst>
        <pc:spChg chg="del">
          <ac:chgData name="Javier Andres Luis Gonzalez" userId="9bfb70d5-126d-4793-8f2c-effcd62a7b5e" providerId="ADAL" clId="{4345ACD7-6DE4-43BA-8E8C-F33CCE419113}" dt="2024-10-16T16:42:20.985" v="410" actId="478"/>
          <ac:spMkLst>
            <pc:docMk/>
            <pc:sldMk cId="2220962459" sldId="319"/>
            <ac:spMk id="5" creationId="{05FE2520-8897-DDB1-D93C-E60F48664F42}"/>
          </ac:spMkLst>
        </pc:spChg>
        <pc:spChg chg="del">
          <ac:chgData name="Javier Andres Luis Gonzalez" userId="9bfb70d5-126d-4793-8f2c-effcd62a7b5e" providerId="ADAL" clId="{4345ACD7-6DE4-43BA-8E8C-F33CCE419113}" dt="2024-10-16T16:42:20.985" v="410" actId="478"/>
          <ac:spMkLst>
            <pc:docMk/>
            <pc:sldMk cId="2220962459" sldId="319"/>
            <ac:spMk id="6" creationId="{90E3D8E0-1F56-5ADF-3305-06FAEDCC763F}"/>
          </ac:spMkLst>
        </pc:spChg>
        <pc:spChg chg="del">
          <ac:chgData name="Javier Andres Luis Gonzalez" userId="9bfb70d5-126d-4793-8f2c-effcd62a7b5e" providerId="ADAL" clId="{4345ACD7-6DE4-43BA-8E8C-F33CCE419113}" dt="2024-10-16T16:42:20.985" v="410" actId="478"/>
          <ac:spMkLst>
            <pc:docMk/>
            <pc:sldMk cId="2220962459" sldId="319"/>
            <ac:spMk id="7" creationId="{57DADD5B-EA2C-149A-283E-B32E91A3739F}"/>
          </ac:spMkLst>
        </pc:spChg>
        <pc:spChg chg="mod">
          <ac:chgData name="Javier Andres Luis Gonzalez" userId="9bfb70d5-126d-4793-8f2c-effcd62a7b5e" providerId="ADAL" clId="{4345ACD7-6DE4-43BA-8E8C-F33CCE419113}" dt="2024-10-16T16:43:43.488" v="418" actId="2711"/>
          <ac:spMkLst>
            <pc:docMk/>
            <pc:sldMk cId="2220962459" sldId="319"/>
            <ac:spMk id="9" creationId="{F4D5E4EA-CEA7-F99C-D5D2-7B28C3EA5477}"/>
          </ac:spMkLst>
        </pc:spChg>
        <pc:spChg chg="mod">
          <ac:chgData name="Javier Andres Luis Gonzalez" userId="9bfb70d5-126d-4793-8f2c-effcd62a7b5e" providerId="ADAL" clId="{4345ACD7-6DE4-43BA-8E8C-F33CCE419113}" dt="2024-10-16T16:43:43.488" v="418" actId="2711"/>
          <ac:spMkLst>
            <pc:docMk/>
            <pc:sldMk cId="2220962459" sldId="319"/>
            <ac:spMk id="10" creationId="{483025F5-FEA7-F5F5-102A-8E448751BF4E}"/>
          </ac:spMkLst>
        </pc:spChg>
        <pc:spChg chg="del">
          <ac:chgData name="Javier Andres Luis Gonzalez" userId="9bfb70d5-126d-4793-8f2c-effcd62a7b5e" providerId="ADAL" clId="{4345ACD7-6DE4-43BA-8E8C-F33CCE419113}" dt="2024-10-16T16:42:20.985" v="410" actId="478"/>
          <ac:spMkLst>
            <pc:docMk/>
            <pc:sldMk cId="2220962459" sldId="319"/>
            <ac:spMk id="11" creationId="{E76F24C4-82CC-235D-DC74-6593DCBC3CAA}"/>
          </ac:spMkLst>
        </pc:spChg>
        <pc:spChg chg="del">
          <ac:chgData name="Javier Andres Luis Gonzalez" userId="9bfb70d5-126d-4793-8f2c-effcd62a7b5e" providerId="ADAL" clId="{4345ACD7-6DE4-43BA-8E8C-F33CCE419113}" dt="2024-10-16T16:42:20.985" v="410" actId="478"/>
          <ac:spMkLst>
            <pc:docMk/>
            <pc:sldMk cId="2220962459" sldId="319"/>
            <ac:spMk id="12" creationId="{CC89FBA9-142F-60B9-3C34-A91163AFD16A}"/>
          </ac:spMkLst>
        </pc:spChg>
        <pc:spChg chg="del">
          <ac:chgData name="Javier Andres Luis Gonzalez" userId="9bfb70d5-126d-4793-8f2c-effcd62a7b5e" providerId="ADAL" clId="{4345ACD7-6DE4-43BA-8E8C-F33CCE419113}" dt="2024-10-16T16:42:20.985" v="410" actId="478"/>
          <ac:spMkLst>
            <pc:docMk/>
            <pc:sldMk cId="2220962459" sldId="319"/>
            <ac:spMk id="13" creationId="{CE4EA35E-9955-8DBE-02FE-7304EC476BAA}"/>
          </ac:spMkLst>
        </pc:spChg>
        <pc:spChg chg="del">
          <ac:chgData name="Javier Andres Luis Gonzalez" userId="9bfb70d5-126d-4793-8f2c-effcd62a7b5e" providerId="ADAL" clId="{4345ACD7-6DE4-43BA-8E8C-F33CCE419113}" dt="2024-10-16T16:42:20.985" v="410" actId="478"/>
          <ac:spMkLst>
            <pc:docMk/>
            <pc:sldMk cId="2220962459" sldId="319"/>
            <ac:spMk id="17" creationId="{DC094F16-0B8F-55D3-3584-3D89975A88A5}"/>
          </ac:spMkLst>
        </pc:spChg>
        <pc:spChg chg="del">
          <ac:chgData name="Javier Andres Luis Gonzalez" userId="9bfb70d5-126d-4793-8f2c-effcd62a7b5e" providerId="ADAL" clId="{4345ACD7-6DE4-43BA-8E8C-F33CCE419113}" dt="2024-10-16T16:42:20.985" v="410" actId="478"/>
          <ac:spMkLst>
            <pc:docMk/>
            <pc:sldMk cId="2220962459" sldId="319"/>
            <ac:spMk id="21" creationId="{4A8B62E1-A897-0097-0E14-32DB74C9EE94}"/>
          </ac:spMkLst>
        </pc:spChg>
        <pc:spChg chg="del">
          <ac:chgData name="Javier Andres Luis Gonzalez" userId="9bfb70d5-126d-4793-8f2c-effcd62a7b5e" providerId="ADAL" clId="{4345ACD7-6DE4-43BA-8E8C-F33CCE419113}" dt="2024-10-16T16:42:20.985" v="410" actId="478"/>
          <ac:spMkLst>
            <pc:docMk/>
            <pc:sldMk cId="2220962459" sldId="319"/>
            <ac:spMk id="25" creationId="{D94CCF85-FBFC-C160-A804-97A71BECE241}"/>
          </ac:spMkLst>
        </pc:spChg>
        <pc:spChg chg="del">
          <ac:chgData name="Javier Andres Luis Gonzalez" userId="9bfb70d5-126d-4793-8f2c-effcd62a7b5e" providerId="ADAL" clId="{4345ACD7-6DE4-43BA-8E8C-F33CCE419113}" dt="2024-10-16T16:42:20.985" v="410" actId="478"/>
          <ac:spMkLst>
            <pc:docMk/>
            <pc:sldMk cId="2220962459" sldId="319"/>
            <ac:spMk id="29" creationId="{D9524633-068C-C466-42A0-256A4AE0A7B2}"/>
          </ac:spMkLst>
        </pc:spChg>
        <pc:spChg chg="del">
          <ac:chgData name="Javier Andres Luis Gonzalez" userId="9bfb70d5-126d-4793-8f2c-effcd62a7b5e" providerId="ADAL" clId="{4345ACD7-6DE4-43BA-8E8C-F33CCE419113}" dt="2024-10-16T16:42:20.985" v="410" actId="478"/>
          <ac:spMkLst>
            <pc:docMk/>
            <pc:sldMk cId="2220962459" sldId="319"/>
            <ac:spMk id="33" creationId="{8AF2B048-7C0D-33D0-3687-7848E3688E3B}"/>
          </ac:spMkLst>
        </pc:spChg>
        <pc:spChg chg="del">
          <ac:chgData name="Javier Andres Luis Gonzalez" userId="9bfb70d5-126d-4793-8f2c-effcd62a7b5e" providerId="ADAL" clId="{4345ACD7-6DE4-43BA-8E8C-F33CCE419113}" dt="2024-10-16T16:42:20.985" v="410" actId="478"/>
          <ac:spMkLst>
            <pc:docMk/>
            <pc:sldMk cId="2220962459" sldId="319"/>
            <ac:spMk id="34" creationId="{2161DCC7-0E73-2A18-8D0A-74EE49629BD4}"/>
          </ac:spMkLst>
        </pc:spChg>
        <pc:spChg chg="del">
          <ac:chgData name="Javier Andres Luis Gonzalez" userId="9bfb70d5-126d-4793-8f2c-effcd62a7b5e" providerId="ADAL" clId="{4345ACD7-6DE4-43BA-8E8C-F33CCE419113}" dt="2024-10-16T16:42:20.985" v="410" actId="478"/>
          <ac:spMkLst>
            <pc:docMk/>
            <pc:sldMk cId="2220962459" sldId="319"/>
            <ac:spMk id="35" creationId="{64694AFF-495D-B779-6268-9D4ADBAB2003}"/>
          </ac:spMkLst>
        </pc:spChg>
        <pc:spChg chg="del">
          <ac:chgData name="Javier Andres Luis Gonzalez" userId="9bfb70d5-126d-4793-8f2c-effcd62a7b5e" providerId="ADAL" clId="{4345ACD7-6DE4-43BA-8E8C-F33CCE419113}" dt="2024-10-16T16:42:20.985" v="410" actId="478"/>
          <ac:spMkLst>
            <pc:docMk/>
            <pc:sldMk cId="2220962459" sldId="319"/>
            <ac:spMk id="39" creationId="{E40789DD-B24F-2632-B17B-563F66446A0F}"/>
          </ac:spMkLst>
        </pc:spChg>
        <pc:spChg chg="del">
          <ac:chgData name="Javier Andres Luis Gonzalez" userId="9bfb70d5-126d-4793-8f2c-effcd62a7b5e" providerId="ADAL" clId="{4345ACD7-6DE4-43BA-8E8C-F33CCE419113}" dt="2024-10-16T16:42:20.985" v="410" actId="478"/>
          <ac:spMkLst>
            <pc:docMk/>
            <pc:sldMk cId="2220962459" sldId="319"/>
            <ac:spMk id="43" creationId="{014C27C8-8067-7507-623A-79DB3C4B5656}"/>
          </ac:spMkLst>
        </pc:spChg>
        <pc:spChg chg="del">
          <ac:chgData name="Javier Andres Luis Gonzalez" userId="9bfb70d5-126d-4793-8f2c-effcd62a7b5e" providerId="ADAL" clId="{4345ACD7-6DE4-43BA-8E8C-F33CCE419113}" dt="2024-10-16T16:42:20.985" v="410" actId="478"/>
          <ac:spMkLst>
            <pc:docMk/>
            <pc:sldMk cId="2220962459" sldId="319"/>
            <ac:spMk id="47" creationId="{E4AEE327-173F-9B3F-C6F7-BDE0A397D77A}"/>
          </ac:spMkLst>
        </pc:spChg>
        <pc:spChg chg="del">
          <ac:chgData name="Javier Andres Luis Gonzalez" userId="9bfb70d5-126d-4793-8f2c-effcd62a7b5e" providerId="ADAL" clId="{4345ACD7-6DE4-43BA-8E8C-F33CCE419113}" dt="2024-10-16T16:42:20.985" v="410" actId="478"/>
          <ac:spMkLst>
            <pc:docMk/>
            <pc:sldMk cId="2220962459" sldId="319"/>
            <ac:spMk id="48" creationId="{D26821E0-2E18-786A-D7E5-69C48C66FA2E}"/>
          </ac:spMkLst>
        </pc:spChg>
        <pc:spChg chg="add mod">
          <ac:chgData name="Javier Andres Luis Gonzalez" userId="9bfb70d5-126d-4793-8f2c-effcd62a7b5e" providerId="ADAL" clId="{4345ACD7-6DE4-43BA-8E8C-F33CCE419113}" dt="2024-10-16T16:56:41.576" v="491" actId="1076"/>
          <ac:spMkLst>
            <pc:docMk/>
            <pc:sldMk cId="2220962459" sldId="319"/>
            <ac:spMk id="49" creationId="{7C0B47F9-F767-3204-FF14-7921EE538903}"/>
          </ac:spMkLst>
        </pc:spChg>
        <pc:spChg chg="add mod">
          <ac:chgData name="Javier Andres Luis Gonzalez" userId="9bfb70d5-126d-4793-8f2c-effcd62a7b5e" providerId="ADAL" clId="{4345ACD7-6DE4-43BA-8E8C-F33CCE419113}" dt="2024-10-16T16:56:41.576" v="491" actId="1076"/>
          <ac:spMkLst>
            <pc:docMk/>
            <pc:sldMk cId="2220962459" sldId="319"/>
            <ac:spMk id="50" creationId="{99C3D921-A861-D109-D01D-EC2587ABA9A7}"/>
          </ac:spMkLst>
        </pc:spChg>
        <pc:spChg chg="add mod">
          <ac:chgData name="Javier Andres Luis Gonzalez" userId="9bfb70d5-126d-4793-8f2c-effcd62a7b5e" providerId="ADAL" clId="{4345ACD7-6DE4-43BA-8E8C-F33CCE419113}" dt="2024-10-16T16:56:41.576" v="491" actId="1076"/>
          <ac:spMkLst>
            <pc:docMk/>
            <pc:sldMk cId="2220962459" sldId="319"/>
            <ac:spMk id="51" creationId="{EF869D25-0355-AD21-8331-21EB8E63979B}"/>
          </ac:spMkLst>
        </pc:spChg>
        <pc:spChg chg="add mod">
          <ac:chgData name="Javier Andres Luis Gonzalez" userId="9bfb70d5-126d-4793-8f2c-effcd62a7b5e" providerId="ADAL" clId="{4345ACD7-6DE4-43BA-8E8C-F33CCE419113}" dt="2024-10-16T16:56:41.576" v="491" actId="1076"/>
          <ac:spMkLst>
            <pc:docMk/>
            <pc:sldMk cId="2220962459" sldId="319"/>
            <ac:spMk id="52" creationId="{C67ECBF2-E9CD-747B-910F-ADB78484F2E2}"/>
          </ac:spMkLst>
        </pc:spChg>
        <pc:spChg chg="add mod">
          <ac:chgData name="Javier Andres Luis Gonzalez" userId="9bfb70d5-126d-4793-8f2c-effcd62a7b5e" providerId="ADAL" clId="{4345ACD7-6DE4-43BA-8E8C-F33CCE419113}" dt="2024-10-16T16:56:41.576" v="491" actId="1076"/>
          <ac:spMkLst>
            <pc:docMk/>
            <pc:sldMk cId="2220962459" sldId="319"/>
            <ac:spMk id="53" creationId="{21D8AE85-40B8-DCB9-4A28-C173F3D43BC7}"/>
          </ac:spMkLst>
        </pc:spChg>
        <pc:spChg chg="mod">
          <ac:chgData name="Javier Andres Luis Gonzalez" userId="9bfb70d5-126d-4793-8f2c-effcd62a7b5e" providerId="ADAL" clId="{4345ACD7-6DE4-43BA-8E8C-F33CCE419113}" dt="2024-10-16T16:43:43.488" v="418" actId="2711"/>
          <ac:spMkLst>
            <pc:docMk/>
            <pc:sldMk cId="2220962459" sldId="319"/>
            <ac:spMk id="55" creationId="{BF7D8825-C9E7-9FE4-12FD-45E2061846BD}"/>
          </ac:spMkLst>
        </pc:spChg>
        <pc:spChg chg="mod">
          <ac:chgData name="Javier Andres Luis Gonzalez" userId="9bfb70d5-126d-4793-8f2c-effcd62a7b5e" providerId="ADAL" clId="{4345ACD7-6DE4-43BA-8E8C-F33CCE419113}" dt="2024-10-16T16:43:43.488" v="418" actId="2711"/>
          <ac:spMkLst>
            <pc:docMk/>
            <pc:sldMk cId="2220962459" sldId="319"/>
            <ac:spMk id="56" creationId="{1C6E4DBE-139F-69D8-3E2B-D99EDBFFF3CA}"/>
          </ac:spMkLst>
        </pc:spChg>
        <pc:spChg chg="add mod">
          <ac:chgData name="Javier Andres Luis Gonzalez" userId="9bfb70d5-126d-4793-8f2c-effcd62a7b5e" providerId="ADAL" clId="{4345ACD7-6DE4-43BA-8E8C-F33CCE419113}" dt="2024-10-16T16:56:41.576" v="491" actId="1076"/>
          <ac:spMkLst>
            <pc:docMk/>
            <pc:sldMk cId="2220962459" sldId="319"/>
            <ac:spMk id="57" creationId="{F7587EC1-5145-25AC-BA1E-27D0850FBBF1}"/>
          </ac:spMkLst>
        </pc:spChg>
        <pc:spChg chg="add mod">
          <ac:chgData name="Javier Andres Luis Gonzalez" userId="9bfb70d5-126d-4793-8f2c-effcd62a7b5e" providerId="ADAL" clId="{4345ACD7-6DE4-43BA-8E8C-F33CCE419113}" dt="2024-10-16T16:56:41.576" v="491" actId="1076"/>
          <ac:spMkLst>
            <pc:docMk/>
            <pc:sldMk cId="2220962459" sldId="319"/>
            <ac:spMk id="58" creationId="{F581B4E6-4CD0-093E-D9CA-BC738FAD71E7}"/>
          </ac:spMkLst>
        </pc:spChg>
        <pc:spChg chg="mod">
          <ac:chgData name="Javier Andres Luis Gonzalez" userId="9bfb70d5-126d-4793-8f2c-effcd62a7b5e" providerId="ADAL" clId="{4345ACD7-6DE4-43BA-8E8C-F33CCE419113}" dt="2024-10-16T16:43:43.488" v="418" actId="2711"/>
          <ac:spMkLst>
            <pc:docMk/>
            <pc:sldMk cId="2220962459" sldId="319"/>
            <ac:spMk id="60" creationId="{66101108-5957-F6DE-5B44-47654BD06725}"/>
          </ac:spMkLst>
        </pc:spChg>
        <pc:spChg chg="mod">
          <ac:chgData name="Javier Andres Luis Gonzalez" userId="9bfb70d5-126d-4793-8f2c-effcd62a7b5e" providerId="ADAL" clId="{4345ACD7-6DE4-43BA-8E8C-F33CCE419113}" dt="2024-10-16T16:43:43.488" v="418" actId="2711"/>
          <ac:spMkLst>
            <pc:docMk/>
            <pc:sldMk cId="2220962459" sldId="319"/>
            <ac:spMk id="61" creationId="{B64CC1C1-BCFE-2E13-C836-2DCC979610EB}"/>
          </ac:spMkLst>
        </pc:spChg>
        <pc:spChg chg="add mod">
          <ac:chgData name="Javier Andres Luis Gonzalez" userId="9bfb70d5-126d-4793-8f2c-effcd62a7b5e" providerId="ADAL" clId="{4345ACD7-6DE4-43BA-8E8C-F33CCE419113}" dt="2024-10-16T16:56:41.576" v="491" actId="1076"/>
          <ac:spMkLst>
            <pc:docMk/>
            <pc:sldMk cId="2220962459" sldId="319"/>
            <ac:spMk id="62" creationId="{B784A4A3-6C2A-514D-FDBD-DC7989385E42}"/>
          </ac:spMkLst>
        </pc:spChg>
        <pc:spChg chg="add mod">
          <ac:chgData name="Javier Andres Luis Gonzalez" userId="9bfb70d5-126d-4793-8f2c-effcd62a7b5e" providerId="ADAL" clId="{4345ACD7-6DE4-43BA-8E8C-F33CCE419113}" dt="2024-10-16T16:56:41.576" v="491" actId="1076"/>
          <ac:spMkLst>
            <pc:docMk/>
            <pc:sldMk cId="2220962459" sldId="319"/>
            <ac:spMk id="63" creationId="{2A7106B2-E094-F8C9-8D47-9807AFE2F6AE}"/>
          </ac:spMkLst>
        </pc:spChg>
        <pc:spChg chg="mod">
          <ac:chgData name="Javier Andres Luis Gonzalez" userId="9bfb70d5-126d-4793-8f2c-effcd62a7b5e" providerId="ADAL" clId="{4345ACD7-6DE4-43BA-8E8C-F33CCE419113}" dt="2024-10-16T16:43:43.488" v="418" actId="2711"/>
          <ac:spMkLst>
            <pc:docMk/>
            <pc:sldMk cId="2220962459" sldId="319"/>
            <ac:spMk id="65" creationId="{5A9F496B-4D8D-8A5D-76E2-623EBB550FF6}"/>
          </ac:spMkLst>
        </pc:spChg>
        <pc:spChg chg="mod">
          <ac:chgData name="Javier Andres Luis Gonzalez" userId="9bfb70d5-126d-4793-8f2c-effcd62a7b5e" providerId="ADAL" clId="{4345ACD7-6DE4-43BA-8E8C-F33CCE419113}" dt="2024-10-16T16:43:43.488" v="418" actId="2711"/>
          <ac:spMkLst>
            <pc:docMk/>
            <pc:sldMk cId="2220962459" sldId="319"/>
            <ac:spMk id="66" creationId="{9FA9DBBC-3AA9-8DC4-6B0C-3C7A83F5F0F1}"/>
          </ac:spMkLst>
        </pc:spChg>
        <pc:spChg chg="add mod">
          <ac:chgData name="Javier Andres Luis Gonzalez" userId="9bfb70d5-126d-4793-8f2c-effcd62a7b5e" providerId="ADAL" clId="{4345ACD7-6DE4-43BA-8E8C-F33CCE419113}" dt="2024-10-16T16:56:41.576" v="491" actId="1076"/>
          <ac:spMkLst>
            <pc:docMk/>
            <pc:sldMk cId="2220962459" sldId="319"/>
            <ac:spMk id="67" creationId="{DCCEF95F-F561-1E31-337D-8780D09F4B77}"/>
          </ac:spMkLst>
        </pc:spChg>
        <pc:spChg chg="mod">
          <ac:chgData name="Javier Andres Luis Gonzalez" userId="9bfb70d5-126d-4793-8f2c-effcd62a7b5e" providerId="ADAL" clId="{4345ACD7-6DE4-43BA-8E8C-F33CCE419113}" dt="2024-10-16T16:43:43.488" v="418" actId="2711"/>
          <ac:spMkLst>
            <pc:docMk/>
            <pc:sldMk cId="2220962459" sldId="319"/>
            <ac:spMk id="69" creationId="{FFA2BDBD-FF78-4746-65F8-FF601A663EE0}"/>
          </ac:spMkLst>
        </pc:spChg>
        <pc:spChg chg="mod">
          <ac:chgData name="Javier Andres Luis Gonzalez" userId="9bfb70d5-126d-4793-8f2c-effcd62a7b5e" providerId="ADAL" clId="{4345ACD7-6DE4-43BA-8E8C-F33CCE419113}" dt="2024-10-16T16:43:43.488" v="418" actId="2711"/>
          <ac:spMkLst>
            <pc:docMk/>
            <pc:sldMk cId="2220962459" sldId="319"/>
            <ac:spMk id="70" creationId="{A94CFEC2-4344-B1BA-C9DF-C3F705DB0679}"/>
          </ac:spMkLst>
        </pc:spChg>
        <pc:spChg chg="add mod">
          <ac:chgData name="Javier Andres Luis Gonzalez" userId="9bfb70d5-126d-4793-8f2c-effcd62a7b5e" providerId="ADAL" clId="{4345ACD7-6DE4-43BA-8E8C-F33CCE419113}" dt="2024-10-16T16:56:41.576" v="491" actId="1076"/>
          <ac:spMkLst>
            <pc:docMk/>
            <pc:sldMk cId="2220962459" sldId="319"/>
            <ac:spMk id="71" creationId="{FC901F75-BBC2-0268-B824-00CB732B8C37}"/>
          </ac:spMkLst>
        </pc:spChg>
        <pc:spChg chg="mod">
          <ac:chgData name="Javier Andres Luis Gonzalez" userId="9bfb70d5-126d-4793-8f2c-effcd62a7b5e" providerId="ADAL" clId="{4345ACD7-6DE4-43BA-8E8C-F33CCE419113}" dt="2024-10-16T16:43:43.488" v="418" actId="2711"/>
          <ac:spMkLst>
            <pc:docMk/>
            <pc:sldMk cId="2220962459" sldId="319"/>
            <ac:spMk id="73" creationId="{FB302134-9DEE-298F-3AC0-0D3D2AF7BE8F}"/>
          </ac:spMkLst>
        </pc:spChg>
        <pc:spChg chg="mod">
          <ac:chgData name="Javier Andres Luis Gonzalez" userId="9bfb70d5-126d-4793-8f2c-effcd62a7b5e" providerId="ADAL" clId="{4345ACD7-6DE4-43BA-8E8C-F33CCE419113}" dt="2024-10-16T16:43:43.488" v="418" actId="2711"/>
          <ac:spMkLst>
            <pc:docMk/>
            <pc:sldMk cId="2220962459" sldId="319"/>
            <ac:spMk id="74" creationId="{589C4D91-3F83-05AC-7C43-72F0C1173DF0}"/>
          </ac:spMkLst>
        </pc:spChg>
        <pc:spChg chg="add mod">
          <ac:chgData name="Javier Andres Luis Gonzalez" userId="9bfb70d5-126d-4793-8f2c-effcd62a7b5e" providerId="ADAL" clId="{4345ACD7-6DE4-43BA-8E8C-F33CCE419113}" dt="2024-10-16T16:56:41.576" v="491" actId="1076"/>
          <ac:spMkLst>
            <pc:docMk/>
            <pc:sldMk cId="2220962459" sldId="319"/>
            <ac:spMk id="75" creationId="{6237718F-CFAA-247C-C41A-31C3D41157E0}"/>
          </ac:spMkLst>
        </pc:spChg>
        <pc:spChg chg="mod">
          <ac:chgData name="Javier Andres Luis Gonzalez" userId="9bfb70d5-126d-4793-8f2c-effcd62a7b5e" providerId="ADAL" clId="{4345ACD7-6DE4-43BA-8E8C-F33CCE419113}" dt="2024-10-16T16:43:43.488" v="418" actId="2711"/>
          <ac:spMkLst>
            <pc:docMk/>
            <pc:sldMk cId="2220962459" sldId="319"/>
            <ac:spMk id="77" creationId="{52B28D36-1DA3-9215-C6C6-ED57BB5C3F59}"/>
          </ac:spMkLst>
        </pc:spChg>
        <pc:spChg chg="mod">
          <ac:chgData name="Javier Andres Luis Gonzalez" userId="9bfb70d5-126d-4793-8f2c-effcd62a7b5e" providerId="ADAL" clId="{4345ACD7-6DE4-43BA-8E8C-F33CCE419113}" dt="2024-10-16T16:43:43.488" v="418" actId="2711"/>
          <ac:spMkLst>
            <pc:docMk/>
            <pc:sldMk cId="2220962459" sldId="319"/>
            <ac:spMk id="78" creationId="{C62AED5B-459B-22BA-03DF-C278F2A60F99}"/>
          </ac:spMkLst>
        </pc:spChg>
        <pc:spChg chg="add mod">
          <ac:chgData name="Javier Andres Luis Gonzalez" userId="9bfb70d5-126d-4793-8f2c-effcd62a7b5e" providerId="ADAL" clId="{4345ACD7-6DE4-43BA-8E8C-F33CCE419113}" dt="2024-10-16T16:56:41.576" v="491" actId="1076"/>
          <ac:spMkLst>
            <pc:docMk/>
            <pc:sldMk cId="2220962459" sldId="319"/>
            <ac:spMk id="79" creationId="{EC3A3184-AD5E-7C87-10C6-D5730747D01E}"/>
          </ac:spMkLst>
        </pc:spChg>
        <pc:spChg chg="mod">
          <ac:chgData name="Javier Andres Luis Gonzalez" userId="9bfb70d5-126d-4793-8f2c-effcd62a7b5e" providerId="ADAL" clId="{4345ACD7-6DE4-43BA-8E8C-F33CCE419113}" dt="2024-10-16T16:43:43.488" v="418" actId="2711"/>
          <ac:spMkLst>
            <pc:docMk/>
            <pc:sldMk cId="2220962459" sldId="319"/>
            <ac:spMk id="81" creationId="{100FF4FD-E1F6-11F7-23BD-FE6CC2363652}"/>
          </ac:spMkLst>
        </pc:spChg>
        <pc:spChg chg="mod">
          <ac:chgData name="Javier Andres Luis Gonzalez" userId="9bfb70d5-126d-4793-8f2c-effcd62a7b5e" providerId="ADAL" clId="{4345ACD7-6DE4-43BA-8E8C-F33CCE419113}" dt="2024-10-16T16:43:43.488" v="418" actId="2711"/>
          <ac:spMkLst>
            <pc:docMk/>
            <pc:sldMk cId="2220962459" sldId="319"/>
            <ac:spMk id="82" creationId="{36203162-DA8B-E93E-2764-A8F159CA741C}"/>
          </ac:spMkLst>
        </pc:spChg>
        <pc:spChg chg="add mod">
          <ac:chgData name="Javier Andres Luis Gonzalez" userId="9bfb70d5-126d-4793-8f2c-effcd62a7b5e" providerId="ADAL" clId="{4345ACD7-6DE4-43BA-8E8C-F33CCE419113}" dt="2024-10-16T16:56:41.576" v="491" actId="1076"/>
          <ac:spMkLst>
            <pc:docMk/>
            <pc:sldMk cId="2220962459" sldId="319"/>
            <ac:spMk id="83" creationId="{C5AB5EE0-740E-EBE7-4A90-B2CF1ACFDF9E}"/>
          </ac:spMkLst>
        </pc:spChg>
        <pc:spChg chg="mod">
          <ac:chgData name="Javier Andres Luis Gonzalez" userId="9bfb70d5-126d-4793-8f2c-effcd62a7b5e" providerId="ADAL" clId="{4345ACD7-6DE4-43BA-8E8C-F33CCE419113}" dt="2024-10-16T16:43:43.488" v="418" actId="2711"/>
          <ac:spMkLst>
            <pc:docMk/>
            <pc:sldMk cId="2220962459" sldId="319"/>
            <ac:spMk id="85" creationId="{528C3C35-367A-2DC1-A91B-B4C87AE41852}"/>
          </ac:spMkLst>
        </pc:spChg>
        <pc:spChg chg="mod">
          <ac:chgData name="Javier Andres Luis Gonzalez" userId="9bfb70d5-126d-4793-8f2c-effcd62a7b5e" providerId="ADAL" clId="{4345ACD7-6DE4-43BA-8E8C-F33CCE419113}" dt="2024-10-16T16:43:43.488" v="418" actId="2711"/>
          <ac:spMkLst>
            <pc:docMk/>
            <pc:sldMk cId="2220962459" sldId="319"/>
            <ac:spMk id="86" creationId="{4F5612CD-7BE6-1197-C68F-28A47D99C922}"/>
          </ac:spMkLst>
        </pc:spChg>
        <pc:spChg chg="add mod">
          <ac:chgData name="Javier Andres Luis Gonzalez" userId="9bfb70d5-126d-4793-8f2c-effcd62a7b5e" providerId="ADAL" clId="{4345ACD7-6DE4-43BA-8E8C-F33CCE419113}" dt="2024-10-16T16:56:41.576" v="491" actId="1076"/>
          <ac:spMkLst>
            <pc:docMk/>
            <pc:sldMk cId="2220962459" sldId="319"/>
            <ac:spMk id="87" creationId="{2E3FAF2C-BF08-9637-5B26-E3E71222499D}"/>
          </ac:spMkLst>
        </pc:spChg>
        <pc:spChg chg="mod">
          <ac:chgData name="Javier Andres Luis Gonzalez" userId="9bfb70d5-126d-4793-8f2c-effcd62a7b5e" providerId="ADAL" clId="{4345ACD7-6DE4-43BA-8E8C-F33CCE419113}" dt="2024-10-16T16:43:43.488" v="418" actId="2711"/>
          <ac:spMkLst>
            <pc:docMk/>
            <pc:sldMk cId="2220962459" sldId="319"/>
            <ac:spMk id="89" creationId="{4FE79F80-66A1-7B21-886F-637B25A664FA}"/>
          </ac:spMkLst>
        </pc:spChg>
        <pc:spChg chg="mod">
          <ac:chgData name="Javier Andres Luis Gonzalez" userId="9bfb70d5-126d-4793-8f2c-effcd62a7b5e" providerId="ADAL" clId="{4345ACD7-6DE4-43BA-8E8C-F33CCE419113}" dt="2024-10-16T16:43:43.488" v="418" actId="2711"/>
          <ac:spMkLst>
            <pc:docMk/>
            <pc:sldMk cId="2220962459" sldId="319"/>
            <ac:spMk id="90" creationId="{3BFB20EF-DB0B-5E3F-EA6B-71A4A0324FF7}"/>
          </ac:spMkLst>
        </pc:spChg>
        <pc:spChg chg="add mod">
          <ac:chgData name="Javier Andres Luis Gonzalez" userId="9bfb70d5-126d-4793-8f2c-effcd62a7b5e" providerId="ADAL" clId="{4345ACD7-6DE4-43BA-8E8C-F33CCE419113}" dt="2024-10-16T16:56:41.576" v="491" actId="1076"/>
          <ac:spMkLst>
            <pc:docMk/>
            <pc:sldMk cId="2220962459" sldId="319"/>
            <ac:spMk id="91" creationId="{28648C59-F1F5-AAD4-C28F-394CC35E3173}"/>
          </ac:spMkLst>
        </pc:spChg>
        <pc:spChg chg="mod">
          <ac:chgData name="Javier Andres Luis Gonzalez" userId="9bfb70d5-126d-4793-8f2c-effcd62a7b5e" providerId="ADAL" clId="{4345ACD7-6DE4-43BA-8E8C-F33CCE419113}" dt="2024-10-16T16:43:43.488" v="418" actId="2711"/>
          <ac:spMkLst>
            <pc:docMk/>
            <pc:sldMk cId="2220962459" sldId="319"/>
            <ac:spMk id="93" creationId="{D1F8469C-AE2E-0869-70FD-860DD8DAD1DC}"/>
          </ac:spMkLst>
        </pc:spChg>
        <pc:spChg chg="mod">
          <ac:chgData name="Javier Andres Luis Gonzalez" userId="9bfb70d5-126d-4793-8f2c-effcd62a7b5e" providerId="ADAL" clId="{4345ACD7-6DE4-43BA-8E8C-F33CCE419113}" dt="2024-10-16T16:43:43.488" v="418" actId="2711"/>
          <ac:spMkLst>
            <pc:docMk/>
            <pc:sldMk cId="2220962459" sldId="319"/>
            <ac:spMk id="94" creationId="{10693799-E28B-A2F4-E224-7AAE633E7508}"/>
          </ac:spMkLst>
        </pc:spChg>
        <pc:spChg chg="add mod">
          <ac:chgData name="Javier Andres Luis Gonzalez" userId="9bfb70d5-126d-4793-8f2c-effcd62a7b5e" providerId="ADAL" clId="{4345ACD7-6DE4-43BA-8E8C-F33CCE419113}" dt="2024-10-16T16:56:41.576" v="491" actId="1076"/>
          <ac:spMkLst>
            <pc:docMk/>
            <pc:sldMk cId="2220962459" sldId="319"/>
            <ac:spMk id="95" creationId="{55CE4C45-547C-0A2F-723A-4C53F112C373}"/>
          </ac:spMkLst>
        </pc:spChg>
        <pc:spChg chg="mod">
          <ac:chgData name="Javier Andres Luis Gonzalez" userId="9bfb70d5-126d-4793-8f2c-effcd62a7b5e" providerId="ADAL" clId="{4345ACD7-6DE4-43BA-8E8C-F33CCE419113}" dt="2024-10-16T16:43:43.488" v="418" actId="2711"/>
          <ac:spMkLst>
            <pc:docMk/>
            <pc:sldMk cId="2220962459" sldId="319"/>
            <ac:spMk id="97" creationId="{70765EFE-2E5E-A614-147D-2D5EE00BF4CA}"/>
          </ac:spMkLst>
        </pc:spChg>
        <pc:spChg chg="mod">
          <ac:chgData name="Javier Andres Luis Gonzalez" userId="9bfb70d5-126d-4793-8f2c-effcd62a7b5e" providerId="ADAL" clId="{4345ACD7-6DE4-43BA-8E8C-F33CCE419113}" dt="2024-10-16T16:43:43.488" v="418" actId="2711"/>
          <ac:spMkLst>
            <pc:docMk/>
            <pc:sldMk cId="2220962459" sldId="319"/>
            <ac:spMk id="98" creationId="{C586F44E-C25F-7DDC-A0B2-493ED0683573}"/>
          </ac:spMkLst>
        </pc:spChg>
        <pc:spChg chg="add mod">
          <ac:chgData name="Javier Andres Luis Gonzalez" userId="9bfb70d5-126d-4793-8f2c-effcd62a7b5e" providerId="ADAL" clId="{4345ACD7-6DE4-43BA-8E8C-F33CCE419113}" dt="2024-10-16T16:56:41.576" v="491" actId="1076"/>
          <ac:spMkLst>
            <pc:docMk/>
            <pc:sldMk cId="2220962459" sldId="319"/>
            <ac:spMk id="99" creationId="{39A215A4-4D42-B4ED-A79D-52044460C0C7}"/>
          </ac:spMkLst>
        </pc:spChg>
        <pc:spChg chg="mod">
          <ac:chgData name="Javier Andres Luis Gonzalez" userId="9bfb70d5-126d-4793-8f2c-effcd62a7b5e" providerId="ADAL" clId="{4345ACD7-6DE4-43BA-8E8C-F33CCE419113}" dt="2024-10-16T16:43:43.488" v="418" actId="2711"/>
          <ac:spMkLst>
            <pc:docMk/>
            <pc:sldMk cId="2220962459" sldId="319"/>
            <ac:spMk id="101" creationId="{72974D09-BCE9-874E-74CD-8AD29DDDD0E1}"/>
          </ac:spMkLst>
        </pc:spChg>
        <pc:spChg chg="mod">
          <ac:chgData name="Javier Andres Luis Gonzalez" userId="9bfb70d5-126d-4793-8f2c-effcd62a7b5e" providerId="ADAL" clId="{4345ACD7-6DE4-43BA-8E8C-F33CCE419113}" dt="2024-10-16T16:43:43.488" v="418" actId="2711"/>
          <ac:spMkLst>
            <pc:docMk/>
            <pc:sldMk cId="2220962459" sldId="319"/>
            <ac:spMk id="102" creationId="{15412A5F-3497-9217-B6C4-C889244C85C3}"/>
          </ac:spMkLst>
        </pc:spChg>
        <pc:spChg chg="add mod">
          <ac:chgData name="Javier Andres Luis Gonzalez" userId="9bfb70d5-126d-4793-8f2c-effcd62a7b5e" providerId="ADAL" clId="{4345ACD7-6DE4-43BA-8E8C-F33CCE419113}" dt="2024-10-16T16:56:41.576" v="491" actId="1076"/>
          <ac:spMkLst>
            <pc:docMk/>
            <pc:sldMk cId="2220962459" sldId="319"/>
            <ac:spMk id="103" creationId="{0EB663E9-231F-81E2-70C0-B8F9561D57F0}"/>
          </ac:spMkLst>
        </pc:spChg>
        <pc:spChg chg="mod">
          <ac:chgData name="Javier Andres Luis Gonzalez" userId="9bfb70d5-126d-4793-8f2c-effcd62a7b5e" providerId="ADAL" clId="{4345ACD7-6DE4-43BA-8E8C-F33CCE419113}" dt="2024-10-16T16:43:43.488" v="418" actId="2711"/>
          <ac:spMkLst>
            <pc:docMk/>
            <pc:sldMk cId="2220962459" sldId="319"/>
            <ac:spMk id="105" creationId="{6FB10BB5-6553-BFA5-B7A4-26DB3A9A64B0}"/>
          </ac:spMkLst>
        </pc:spChg>
        <pc:spChg chg="mod">
          <ac:chgData name="Javier Andres Luis Gonzalez" userId="9bfb70d5-126d-4793-8f2c-effcd62a7b5e" providerId="ADAL" clId="{4345ACD7-6DE4-43BA-8E8C-F33CCE419113}" dt="2024-10-16T16:43:43.488" v="418" actId="2711"/>
          <ac:spMkLst>
            <pc:docMk/>
            <pc:sldMk cId="2220962459" sldId="319"/>
            <ac:spMk id="106" creationId="{E218C2E8-3169-5B7F-BF91-486679F87703}"/>
          </ac:spMkLst>
        </pc:spChg>
        <pc:spChg chg="add mod">
          <ac:chgData name="Javier Andres Luis Gonzalez" userId="9bfb70d5-126d-4793-8f2c-effcd62a7b5e" providerId="ADAL" clId="{4345ACD7-6DE4-43BA-8E8C-F33CCE419113}" dt="2024-10-16T16:56:41.576" v="491" actId="1076"/>
          <ac:spMkLst>
            <pc:docMk/>
            <pc:sldMk cId="2220962459" sldId="319"/>
            <ac:spMk id="107" creationId="{CB807101-ACF4-384E-B4BA-195FB525B5FB}"/>
          </ac:spMkLst>
        </pc:spChg>
        <pc:spChg chg="mod">
          <ac:chgData name="Javier Andres Luis Gonzalez" userId="9bfb70d5-126d-4793-8f2c-effcd62a7b5e" providerId="ADAL" clId="{4345ACD7-6DE4-43BA-8E8C-F33CCE419113}" dt="2024-10-16T16:43:43.488" v="418" actId="2711"/>
          <ac:spMkLst>
            <pc:docMk/>
            <pc:sldMk cId="2220962459" sldId="319"/>
            <ac:spMk id="109" creationId="{CB71B3ED-AA74-C163-1037-D83D5ECB31B2}"/>
          </ac:spMkLst>
        </pc:spChg>
        <pc:spChg chg="mod">
          <ac:chgData name="Javier Andres Luis Gonzalez" userId="9bfb70d5-126d-4793-8f2c-effcd62a7b5e" providerId="ADAL" clId="{4345ACD7-6DE4-43BA-8E8C-F33CCE419113}" dt="2024-10-16T16:43:43.488" v="418" actId="2711"/>
          <ac:spMkLst>
            <pc:docMk/>
            <pc:sldMk cId="2220962459" sldId="319"/>
            <ac:spMk id="110" creationId="{C0092E32-2EF8-5D2C-C9D8-FC2E9BDB60C1}"/>
          </ac:spMkLst>
        </pc:spChg>
        <pc:spChg chg="add mod">
          <ac:chgData name="Javier Andres Luis Gonzalez" userId="9bfb70d5-126d-4793-8f2c-effcd62a7b5e" providerId="ADAL" clId="{4345ACD7-6DE4-43BA-8E8C-F33CCE419113}" dt="2024-10-16T16:56:41.576" v="491" actId="1076"/>
          <ac:spMkLst>
            <pc:docMk/>
            <pc:sldMk cId="2220962459" sldId="319"/>
            <ac:spMk id="111" creationId="{8D9FD221-8CEC-377E-EC46-3B119CFB38BE}"/>
          </ac:spMkLst>
        </pc:spChg>
        <pc:spChg chg="mod">
          <ac:chgData name="Javier Andres Luis Gonzalez" userId="9bfb70d5-126d-4793-8f2c-effcd62a7b5e" providerId="ADAL" clId="{4345ACD7-6DE4-43BA-8E8C-F33CCE419113}" dt="2024-10-16T16:43:43.488" v="418" actId="2711"/>
          <ac:spMkLst>
            <pc:docMk/>
            <pc:sldMk cId="2220962459" sldId="319"/>
            <ac:spMk id="113" creationId="{51A271A0-9C86-1E7B-87FA-B58FC8842D87}"/>
          </ac:spMkLst>
        </pc:spChg>
        <pc:spChg chg="mod">
          <ac:chgData name="Javier Andres Luis Gonzalez" userId="9bfb70d5-126d-4793-8f2c-effcd62a7b5e" providerId="ADAL" clId="{4345ACD7-6DE4-43BA-8E8C-F33CCE419113}" dt="2024-10-16T16:43:43.488" v="418" actId="2711"/>
          <ac:spMkLst>
            <pc:docMk/>
            <pc:sldMk cId="2220962459" sldId="319"/>
            <ac:spMk id="114" creationId="{CE5A852D-C1D2-978E-6239-33B0765D59B8}"/>
          </ac:spMkLst>
        </pc:spChg>
        <pc:spChg chg="add mod">
          <ac:chgData name="Javier Andres Luis Gonzalez" userId="9bfb70d5-126d-4793-8f2c-effcd62a7b5e" providerId="ADAL" clId="{4345ACD7-6DE4-43BA-8E8C-F33CCE419113}" dt="2024-10-16T16:56:41.576" v="491" actId="1076"/>
          <ac:spMkLst>
            <pc:docMk/>
            <pc:sldMk cId="2220962459" sldId="319"/>
            <ac:spMk id="115" creationId="{2A4588AB-AEEC-06E2-F023-5AD178587742}"/>
          </ac:spMkLst>
        </pc:spChg>
        <pc:grpChg chg="del">
          <ac:chgData name="Javier Andres Luis Gonzalez" userId="9bfb70d5-126d-4793-8f2c-effcd62a7b5e" providerId="ADAL" clId="{4345ACD7-6DE4-43BA-8E8C-F33CCE419113}" dt="2024-10-16T16:42:20.985" v="410" actId="478"/>
          <ac:grpSpMkLst>
            <pc:docMk/>
            <pc:sldMk cId="2220962459" sldId="319"/>
            <ac:grpSpMk id="2" creationId="{B8A19816-ACD3-3255-05DA-1EE60B582485}"/>
          </ac:grpSpMkLst>
        </pc:grpChg>
        <pc:grpChg chg="add mod">
          <ac:chgData name="Javier Andres Luis Gonzalez" userId="9bfb70d5-126d-4793-8f2c-effcd62a7b5e" providerId="ADAL" clId="{4345ACD7-6DE4-43BA-8E8C-F33CCE419113}" dt="2024-10-16T16:56:41.576" v="491" actId="1076"/>
          <ac:grpSpMkLst>
            <pc:docMk/>
            <pc:sldMk cId="2220962459" sldId="319"/>
            <ac:grpSpMk id="8" creationId="{1E62F403-B3FA-F1FE-FEF6-489D9B0ADA47}"/>
          </ac:grpSpMkLst>
        </pc:grpChg>
        <pc:grpChg chg="del">
          <ac:chgData name="Javier Andres Luis Gonzalez" userId="9bfb70d5-126d-4793-8f2c-effcd62a7b5e" providerId="ADAL" clId="{4345ACD7-6DE4-43BA-8E8C-F33CCE419113}" dt="2024-10-16T16:42:20.985" v="410" actId="478"/>
          <ac:grpSpMkLst>
            <pc:docMk/>
            <pc:sldMk cId="2220962459" sldId="319"/>
            <ac:grpSpMk id="14" creationId="{07AA5513-2774-65DE-D202-478F8DDCF719}"/>
          </ac:grpSpMkLst>
        </pc:grpChg>
        <pc:grpChg chg="del">
          <ac:chgData name="Javier Andres Luis Gonzalez" userId="9bfb70d5-126d-4793-8f2c-effcd62a7b5e" providerId="ADAL" clId="{4345ACD7-6DE4-43BA-8E8C-F33CCE419113}" dt="2024-10-16T16:42:20.985" v="410" actId="478"/>
          <ac:grpSpMkLst>
            <pc:docMk/>
            <pc:sldMk cId="2220962459" sldId="319"/>
            <ac:grpSpMk id="18" creationId="{986B6655-703B-16AC-08E8-EF6F2787B9AB}"/>
          </ac:grpSpMkLst>
        </pc:grpChg>
        <pc:grpChg chg="del">
          <ac:chgData name="Javier Andres Luis Gonzalez" userId="9bfb70d5-126d-4793-8f2c-effcd62a7b5e" providerId="ADAL" clId="{4345ACD7-6DE4-43BA-8E8C-F33CCE419113}" dt="2024-10-16T16:42:20.985" v="410" actId="478"/>
          <ac:grpSpMkLst>
            <pc:docMk/>
            <pc:sldMk cId="2220962459" sldId="319"/>
            <ac:grpSpMk id="22" creationId="{CE13BC9A-0D70-7BEC-6F75-216EF0061B47}"/>
          </ac:grpSpMkLst>
        </pc:grpChg>
        <pc:grpChg chg="del">
          <ac:chgData name="Javier Andres Luis Gonzalez" userId="9bfb70d5-126d-4793-8f2c-effcd62a7b5e" providerId="ADAL" clId="{4345ACD7-6DE4-43BA-8E8C-F33CCE419113}" dt="2024-10-16T16:42:20.985" v="410" actId="478"/>
          <ac:grpSpMkLst>
            <pc:docMk/>
            <pc:sldMk cId="2220962459" sldId="319"/>
            <ac:grpSpMk id="26" creationId="{4A10BA04-F9B8-65AA-35C0-CB7DB4DB88A4}"/>
          </ac:grpSpMkLst>
        </pc:grpChg>
        <pc:grpChg chg="del">
          <ac:chgData name="Javier Andres Luis Gonzalez" userId="9bfb70d5-126d-4793-8f2c-effcd62a7b5e" providerId="ADAL" clId="{4345ACD7-6DE4-43BA-8E8C-F33CCE419113}" dt="2024-10-16T16:42:20.985" v="410" actId="478"/>
          <ac:grpSpMkLst>
            <pc:docMk/>
            <pc:sldMk cId="2220962459" sldId="319"/>
            <ac:grpSpMk id="30" creationId="{EDF26191-748D-F005-0734-5B8CF61A1AD0}"/>
          </ac:grpSpMkLst>
        </pc:grpChg>
        <pc:grpChg chg="del">
          <ac:chgData name="Javier Andres Luis Gonzalez" userId="9bfb70d5-126d-4793-8f2c-effcd62a7b5e" providerId="ADAL" clId="{4345ACD7-6DE4-43BA-8E8C-F33CCE419113}" dt="2024-10-16T16:42:20.985" v="410" actId="478"/>
          <ac:grpSpMkLst>
            <pc:docMk/>
            <pc:sldMk cId="2220962459" sldId="319"/>
            <ac:grpSpMk id="36" creationId="{E9D1F5AB-F78F-6696-9020-52B1CFB9C616}"/>
          </ac:grpSpMkLst>
        </pc:grpChg>
        <pc:grpChg chg="del">
          <ac:chgData name="Javier Andres Luis Gonzalez" userId="9bfb70d5-126d-4793-8f2c-effcd62a7b5e" providerId="ADAL" clId="{4345ACD7-6DE4-43BA-8E8C-F33CCE419113}" dt="2024-10-16T16:42:20.985" v="410" actId="478"/>
          <ac:grpSpMkLst>
            <pc:docMk/>
            <pc:sldMk cId="2220962459" sldId="319"/>
            <ac:grpSpMk id="40" creationId="{249C7978-54F0-933C-2DB8-9621F5EE5339}"/>
          </ac:grpSpMkLst>
        </pc:grpChg>
        <pc:grpChg chg="del">
          <ac:chgData name="Javier Andres Luis Gonzalez" userId="9bfb70d5-126d-4793-8f2c-effcd62a7b5e" providerId="ADAL" clId="{4345ACD7-6DE4-43BA-8E8C-F33CCE419113}" dt="2024-10-16T16:42:20.985" v="410" actId="478"/>
          <ac:grpSpMkLst>
            <pc:docMk/>
            <pc:sldMk cId="2220962459" sldId="319"/>
            <ac:grpSpMk id="44" creationId="{15D879D9-A7AB-4EF1-2C31-53DD020F08FC}"/>
          </ac:grpSpMkLst>
        </pc:grpChg>
        <pc:grpChg chg="add mod">
          <ac:chgData name="Javier Andres Luis Gonzalez" userId="9bfb70d5-126d-4793-8f2c-effcd62a7b5e" providerId="ADAL" clId="{4345ACD7-6DE4-43BA-8E8C-F33CCE419113}" dt="2024-10-16T16:56:47.521" v="492" actId="14100"/>
          <ac:grpSpMkLst>
            <pc:docMk/>
            <pc:sldMk cId="2220962459" sldId="319"/>
            <ac:grpSpMk id="54" creationId="{8FFFF485-C3E3-8DAD-3803-9615AA7DF0B7}"/>
          </ac:grpSpMkLst>
        </pc:grpChg>
        <pc:grpChg chg="add mod">
          <ac:chgData name="Javier Andres Luis Gonzalez" userId="9bfb70d5-126d-4793-8f2c-effcd62a7b5e" providerId="ADAL" clId="{4345ACD7-6DE4-43BA-8E8C-F33CCE419113}" dt="2024-10-16T16:56:41.576" v="491" actId="1076"/>
          <ac:grpSpMkLst>
            <pc:docMk/>
            <pc:sldMk cId="2220962459" sldId="319"/>
            <ac:grpSpMk id="59" creationId="{36DC24E5-9F0B-04DB-4302-FB6A57FC5D14}"/>
          </ac:grpSpMkLst>
        </pc:grpChg>
        <pc:grpChg chg="add mod">
          <ac:chgData name="Javier Andres Luis Gonzalez" userId="9bfb70d5-126d-4793-8f2c-effcd62a7b5e" providerId="ADAL" clId="{4345ACD7-6DE4-43BA-8E8C-F33CCE419113}" dt="2024-10-16T16:56:41.576" v="491" actId="1076"/>
          <ac:grpSpMkLst>
            <pc:docMk/>
            <pc:sldMk cId="2220962459" sldId="319"/>
            <ac:grpSpMk id="64" creationId="{E7601008-69AB-456F-A555-21F284C091BF}"/>
          </ac:grpSpMkLst>
        </pc:grpChg>
        <pc:grpChg chg="add mod">
          <ac:chgData name="Javier Andres Luis Gonzalez" userId="9bfb70d5-126d-4793-8f2c-effcd62a7b5e" providerId="ADAL" clId="{4345ACD7-6DE4-43BA-8E8C-F33CCE419113}" dt="2024-10-16T16:56:41.576" v="491" actId="1076"/>
          <ac:grpSpMkLst>
            <pc:docMk/>
            <pc:sldMk cId="2220962459" sldId="319"/>
            <ac:grpSpMk id="68" creationId="{293ECF4B-13A1-FE51-88D2-C39E7D41DAA5}"/>
          </ac:grpSpMkLst>
        </pc:grpChg>
        <pc:grpChg chg="add mod">
          <ac:chgData name="Javier Andres Luis Gonzalez" userId="9bfb70d5-126d-4793-8f2c-effcd62a7b5e" providerId="ADAL" clId="{4345ACD7-6DE4-43BA-8E8C-F33CCE419113}" dt="2024-10-16T16:56:41.576" v="491" actId="1076"/>
          <ac:grpSpMkLst>
            <pc:docMk/>
            <pc:sldMk cId="2220962459" sldId="319"/>
            <ac:grpSpMk id="72" creationId="{BE92BE0C-A721-D8B5-4DC3-0CD2687E7AEA}"/>
          </ac:grpSpMkLst>
        </pc:grpChg>
        <pc:grpChg chg="add mod">
          <ac:chgData name="Javier Andres Luis Gonzalez" userId="9bfb70d5-126d-4793-8f2c-effcd62a7b5e" providerId="ADAL" clId="{4345ACD7-6DE4-43BA-8E8C-F33CCE419113}" dt="2024-10-16T16:56:41.576" v="491" actId="1076"/>
          <ac:grpSpMkLst>
            <pc:docMk/>
            <pc:sldMk cId="2220962459" sldId="319"/>
            <ac:grpSpMk id="76" creationId="{A9C06075-731E-3EA2-008C-981067BCF909}"/>
          </ac:grpSpMkLst>
        </pc:grpChg>
        <pc:grpChg chg="add mod">
          <ac:chgData name="Javier Andres Luis Gonzalez" userId="9bfb70d5-126d-4793-8f2c-effcd62a7b5e" providerId="ADAL" clId="{4345ACD7-6DE4-43BA-8E8C-F33CCE419113}" dt="2024-10-16T16:56:41.576" v="491" actId="1076"/>
          <ac:grpSpMkLst>
            <pc:docMk/>
            <pc:sldMk cId="2220962459" sldId="319"/>
            <ac:grpSpMk id="80" creationId="{EB315544-4A01-8C29-7350-894A6C683346}"/>
          </ac:grpSpMkLst>
        </pc:grpChg>
        <pc:grpChg chg="add mod">
          <ac:chgData name="Javier Andres Luis Gonzalez" userId="9bfb70d5-126d-4793-8f2c-effcd62a7b5e" providerId="ADAL" clId="{4345ACD7-6DE4-43BA-8E8C-F33CCE419113}" dt="2024-10-16T16:56:41.576" v="491" actId="1076"/>
          <ac:grpSpMkLst>
            <pc:docMk/>
            <pc:sldMk cId="2220962459" sldId="319"/>
            <ac:grpSpMk id="84" creationId="{1BCE7BDF-A1D0-A593-066D-CC55D3656CAE}"/>
          </ac:grpSpMkLst>
        </pc:grpChg>
        <pc:grpChg chg="add mod">
          <ac:chgData name="Javier Andres Luis Gonzalez" userId="9bfb70d5-126d-4793-8f2c-effcd62a7b5e" providerId="ADAL" clId="{4345ACD7-6DE4-43BA-8E8C-F33CCE419113}" dt="2024-10-16T16:56:41.576" v="491" actId="1076"/>
          <ac:grpSpMkLst>
            <pc:docMk/>
            <pc:sldMk cId="2220962459" sldId="319"/>
            <ac:grpSpMk id="88" creationId="{BB7BDFCB-B0F8-CD4D-62C7-94383B2EEC6E}"/>
          </ac:grpSpMkLst>
        </pc:grpChg>
        <pc:grpChg chg="add mod">
          <ac:chgData name="Javier Andres Luis Gonzalez" userId="9bfb70d5-126d-4793-8f2c-effcd62a7b5e" providerId="ADAL" clId="{4345ACD7-6DE4-43BA-8E8C-F33CCE419113}" dt="2024-10-16T16:56:41.576" v="491" actId="1076"/>
          <ac:grpSpMkLst>
            <pc:docMk/>
            <pc:sldMk cId="2220962459" sldId="319"/>
            <ac:grpSpMk id="92" creationId="{44CB432B-2FD5-180A-0C2E-B4455B719127}"/>
          </ac:grpSpMkLst>
        </pc:grpChg>
        <pc:grpChg chg="add mod">
          <ac:chgData name="Javier Andres Luis Gonzalez" userId="9bfb70d5-126d-4793-8f2c-effcd62a7b5e" providerId="ADAL" clId="{4345ACD7-6DE4-43BA-8E8C-F33CCE419113}" dt="2024-10-16T16:56:41.576" v="491" actId="1076"/>
          <ac:grpSpMkLst>
            <pc:docMk/>
            <pc:sldMk cId="2220962459" sldId="319"/>
            <ac:grpSpMk id="96" creationId="{78D093EE-B7AD-CB1F-D0D0-58BFD1946807}"/>
          </ac:grpSpMkLst>
        </pc:grpChg>
        <pc:grpChg chg="add mod">
          <ac:chgData name="Javier Andres Luis Gonzalez" userId="9bfb70d5-126d-4793-8f2c-effcd62a7b5e" providerId="ADAL" clId="{4345ACD7-6DE4-43BA-8E8C-F33CCE419113}" dt="2024-10-16T16:56:41.576" v="491" actId="1076"/>
          <ac:grpSpMkLst>
            <pc:docMk/>
            <pc:sldMk cId="2220962459" sldId="319"/>
            <ac:grpSpMk id="100" creationId="{8D8B56AE-FADC-3555-3168-64163BB556A3}"/>
          </ac:grpSpMkLst>
        </pc:grpChg>
        <pc:grpChg chg="add mod">
          <ac:chgData name="Javier Andres Luis Gonzalez" userId="9bfb70d5-126d-4793-8f2c-effcd62a7b5e" providerId="ADAL" clId="{4345ACD7-6DE4-43BA-8E8C-F33CCE419113}" dt="2024-10-16T16:56:41.576" v="491" actId="1076"/>
          <ac:grpSpMkLst>
            <pc:docMk/>
            <pc:sldMk cId="2220962459" sldId="319"/>
            <ac:grpSpMk id="104" creationId="{01B615E3-A442-628A-F825-6DF12A429CC3}"/>
          </ac:grpSpMkLst>
        </pc:grpChg>
        <pc:grpChg chg="add mod">
          <ac:chgData name="Javier Andres Luis Gonzalez" userId="9bfb70d5-126d-4793-8f2c-effcd62a7b5e" providerId="ADAL" clId="{4345ACD7-6DE4-43BA-8E8C-F33CCE419113}" dt="2024-10-16T16:56:41.576" v="491" actId="1076"/>
          <ac:grpSpMkLst>
            <pc:docMk/>
            <pc:sldMk cId="2220962459" sldId="319"/>
            <ac:grpSpMk id="108" creationId="{078319D9-F230-7012-481E-FD813BAF06B2}"/>
          </ac:grpSpMkLst>
        </pc:grpChg>
        <pc:grpChg chg="add mod">
          <ac:chgData name="Javier Andres Luis Gonzalez" userId="9bfb70d5-126d-4793-8f2c-effcd62a7b5e" providerId="ADAL" clId="{4345ACD7-6DE4-43BA-8E8C-F33CCE419113}" dt="2024-10-16T16:56:41.576" v="491" actId="1076"/>
          <ac:grpSpMkLst>
            <pc:docMk/>
            <pc:sldMk cId="2220962459" sldId="319"/>
            <ac:grpSpMk id="112" creationId="{48F989E9-E260-7E4B-DC37-F65B41F74420}"/>
          </ac:grpSpMkLst>
        </pc:grpChg>
      </pc:sldChg>
    </pc:docChg>
  </pc:docChgLst>
  <pc:docChgLst>
    <pc:chgData name="Javier Andres Luis Gonzalez" userId="S::jluis@procalculo.com::9bfb70d5-126d-4793-8f2c-effcd62a7b5e" providerId="AD" clId="Web-{3996BFBA-6524-3442-0090-9C322580542F}"/>
    <pc:docChg chg="delSld modSld sldOrd">
      <pc:chgData name="Javier Andres Luis Gonzalez" userId="S::jluis@procalculo.com::9bfb70d5-126d-4793-8f2c-effcd62a7b5e" providerId="AD" clId="Web-{3996BFBA-6524-3442-0090-9C322580542F}" dt="2024-10-15T15:42:51.695" v="93"/>
      <pc:docMkLst>
        <pc:docMk/>
      </pc:docMkLst>
      <pc:sldChg chg="addSp delSp modSp">
        <pc:chgData name="Javier Andres Luis Gonzalez" userId="S::jluis@procalculo.com::9bfb70d5-126d-4793-8f2c-effcd62a7b5e" providerId="AD" clId="Web-{3996BFBA-6524-3442-0090-9C322580542F}" dt="2024-10-15T15:38:14.750" v="53" actId="20577"/>
        <pc:sldMkLst>
          <pc:docMk/>
          <pc:sldMk cId="327181837" sldId="256"/>
        </pc:sldMkLst>
        <pc:spChg chg="mod">
          <ac:chgData name="Javier Andres Luis Gonzalez" userId="S::jluis@procalculo.com::9bfb70d5-126d-4793-8f2c-effcd62a7b5e" providerId="AD" clId="Web-{3996BFBA-6524-3442-0090-9C322580542F}" dt="2024-10-15T15:38:14.750" v="53" actId="20577"/>
          <ac:spMkLst>
            <pc:docMk/>
            <pc:sldMk cId="327181837" sldId="256"/>
            <ac:spMk id="4" creationId="{E58F4762-22EA-5CF3-03FB-F8CD12ED25D6}"/>
          </ac:spMkLst>
        </pc:spChg>
        <pc:spChg chg="add del mod">
          <ac:chgData name="Javier Andres Luis Gonzalez" userId="S::jluis@procalculo.com::9bfb70d5-126d-4793-8f2c-effcd62a7b5e" providerId="AD" clId="Web-{3996BFBA-6524-3442-0090-9C322580542F}" dt="2024-10-15T15:38:03.438" v="46" actId="20577"/>
          <ac:spMkLst>
            <pc:docMk/>
            <pc:sldMk cId="327181837" sldId="256"/>
            <ac:spMk id="5" creationId="{4180DB93-635F-E1C6-2B6C-5C4BD4583BD6}"/>
          </ac:spMkLst>
        </pc:spChg>
        <pc:picChg chg="add del mod">
          <ac:chgData name="Javier Andres Luis Gonzalez" userId="S::jluis@procalculo.com::9bfb70d5-126d-4793-8f2c-effcd62a7b5e" providerId="AD" clId="Web-{3996BFBA-6524-3442-0090-9C322580542F}" dt="2024-10-15T15:37:59.609" v="44"/>
          <ac:picMkLst>
            <pc:docMk/>
            <pc:sldMk cId="327181837" sldId="256"/>
            <ac:picMk id="2" creationId="{2E6D98B3-584C-D60D-63C3-83336BD9FB0F}"/>
          </ac:picMkLst>
        </pc:picChg>
      </pc:sldChg>
      <pc:sldChg chg="del">
        <pc:chgData name="Javier Andres Luis Gonzalez" userId="S::jluis@procalculo.com::9bfb70d5-126d-4793-8f2c-effcd62a7b5e" providerId="AD" clId="Web-{3996BFBA-6524-3442-0090-9C322580542F}" dt="2024-10-15T15:34:25.291" v="25"/>
        <pc:sldMkLst>
          <pc:docMk/>
          <pc:sldMk cId="3466475016" sldId="257"/>
        </pc:sldMkLst>
      </pc:sldChg>
      <pc:sldChg chg="addSp delSp modSp ord">
        <pc:chgData name="Javier Andres Luis Gonzalez" userId="S::jluis@procalculo.com::9bfb70d5-126d-4793-8f2c-effcd62a7b5e" providerId="AD" clId="Web-{3996BFBA-6524-3442-0090-9C322580542F}" dt="2024-10-15T15:42:51.695" v="93"/>
        <pc:sldMkLst>
          <pc:docMk/>
          <pc:sldMk cId="2289807237" sldId="263"/>
        </pc:sldMkLst>
        <pc:spChg chg="del">
          <ac:chgData name="Javier Andres Luis Gonzalez" userId="S::jluis@procalculo.com::9bfb70d5-126d-4793-8f2c-effcd62a7b5e" providerId="AD" clId="Web-{3996BFBA-6524-3442-0090-9C322580542F}" dt="2024-10-15T15:39:48.737" v="68"/>
          <ac:spMkLst>
            <pc:docMk/>
            <pc:sldMk cId="2289807237" sldId="263"/>
            <ac:spMk id="5" creationId="{8CC933EF-584B-17F3-ECF2-C91BD22019C4}"/>
          </ac:spMkLst>
        </pc:spChg>
        <pc:spChg chg="del">
          <ac:chgData name="Javier Andres Luis Gonzalez" userId="S::jluis@procalculo.com::9bfb70d5-126d-4793-8f2c-effcd62a7b5e" providerId="AD" clId="Web-{3996BFBA-6524-3442-0090-9C322580542F}" dt="2024-10-15T15:39:41.175" v="65"/>
          <ac:spMkLst>
            <pc:docMk/>
            <pc:sldMk cId="2289807237" sldId="263"/>
            <ac:spMk id="6" creationId="{98811D71-5350-BEF6-3FDB-38553F8F7829}"/>
          </ac:spMkLst>
        </pc:spChg>
        <pc:spChg chg="del">
          <ac:chgData name="Javier Andres Luis Gonzalez" userId="S::jluis@procalculo.com::9bfb70d5-126d-4793-8f2c-effcd62a7b5e" providerId="AD" clId="Web-{3996BFBA-6524-3442-0090-9C322580542F}" dt="2024-10-15T15:39:43.690" v="66"/>
          <ac:spMkLst>
            <pc:docMk/>
            <pc:sldMk cId="2289807237" sldId="263"/>
            <ac:spMk id="7" creationId="{3A8E9504-7903-4ADA-A5BC-9E0615FB8488}"/>
          </ac:spMkLst>
        </pc:spChg>
        <pc:spChg chg="del">
          <ac:chgData name="Javier Andres Luis Gonzalez" userId="S::jluis@procalculo.com::9bfb70d5-126d-4793-8f2c-effcd62a7b5e" providerId="AD" clId="Web-{3996BFBA-6524-3442-0090-9C322580542F}" dt="2024-10-15T15:39:36.346" v="64"/>
          <ac:spMkLst>
            <pc:docMk/>
            <pc:sldMk cId="2289807237" sldId="263"/>
            <ac:spMk id="8" creationId="{27F4CB93-1798-0E52-A703-ABF6CC7E9783}"/>
          </ac:spMkLst>
        </pc:spChg>
        <pc:spChg chg="add mod">
          <ac:chgData name="Javier Andres Luis Gonzalez" userId="S::jluis@procalculo.com::9bfb70d5-126d-4793-8f2c-effcd62a7b5e" providerId="AD" clId="Web-{3996BFBA-6524-3442-0090-9C322580542F}" dt="2024-10-15T15:40:07.816" v="72"/>
          <ac:spMkLst>
            <pc:docMk/>
            <pc:sldMk cId="2289807237" sldId="263"/>
            <ac:spMk id="9" creationId="{57DF910D-5ACB-6EA9-F235-B5BFB4A38862}"/>
          </ac:spMkLst>
        </pc:spChg>
        <pc:grpChg chg="del">
          <ac:chgData name="Javier Andres Luis Gonzalez" userId="S::jluis@procalculo.com::9bfb70d5-126d-4793-8f2c-effcd62a7b5e" providerId="AD" clId="Web-{3996BFBA-6524-3442-0090-9C322580542F}" dt="2024-10-15T15:39:46.425" v="67"/>
          <ac:grpSpMkLst>
            <pc:docMk/>
            <pc:sldMk cId="2289807237" sldId="263"/>
            <ac:grpSpMk id="2" creationId="{BB30EA91-8511-B2B4-1A3A-D452882DACDE}"/>
          </ac:grpSpMkLst>
        </pc:grpChg>
        <pc:picChg chg="add del mod">
          <ac:chgData name="Javier Andres Luis Gonzalez" userId="S::jluis@procalculo.com::9bfb70d5-126d-4793-8f2c-effcd62a7b5e" providerId="AD" clId="Web-{3996BFBA-6524-3442-0090-9C322580542F}" dt="2024-10-15T15:41:13.896" v="80"/>
          <ac:picMkLst>
            <pc:docMk/>
            <pc:sldMk cId="2289807237" sldId="263"/>
            <ac:picMk id="10" creationId="{B7785A3D-2865-063B-BCD7-354E1B1BC55D}"/>
          </ac:picMkLst>
        </pc:picChg>
        <pc:picChg chg="add del mod">
          <ac:chgData name="Javier Andres Luis Gonzalez" userId="S::jluis@procalculo.com::9bfb70d5-126d-4793-8f2c-effcd62a7b5e" providerId="AD" clId="Web-{3996BFBA-6524-3442-0090-9C322580542F}" dt="2024-10-15T15:41:34.881" v="82"/>
          <ac:picMkLst>
            <pc:docMk/>
            <pc:sldMk cId="2289807237" sldId="263"/>
            <ac:picMk id="11" creationId="{355DA36B-24C9-7070-3173-3881DEF031BD}"/>
          </ac:picMkLst>
        </pc:picChg>
        <pc:picChg chg="add del mod">
          <ac:chgData name="Javier Andres Luis Gonzalez" userId="S::jluis@procalculo.com::9bfb70d5-126d-4793-8f2c-effcd62a7b5e" providerId="AD" clId="Web-{3996BFBA-6524-3442-0090-9C322580542F}" dt="2024-10-15T15:41:57.069" v="85"/>
          <ac:picMkLst>
            <pc:docMk/>
            <pc:sldMk cId="2289807237" sldId="263"/>
            <ac:picMk id="12" creationId="{F9C7AE90-D828-1A4C-08B9-75B0FCA84816}"/>
          </ac:picMkLst>
        </pc:picChg>
        <pc:picChg chg="add del mod">
          <ac:chgData name="Javier Andres Luis Gonzalez" userId="S::jluis@procalculo.com::9bfb70d5-126d-4793-8f2c-effcd62a7b5e" providerId="AD" clId="Web-{3996BFBA-6524-3442-0090-9C322580542F}" dt="2024-10-15T15:42:25.695" v="87"/>
          <ac:picMkLst>
            <pc:docMk/>
            <pc:sldMk cId="2289807237" sldId="263"/>
            <ac:picMk id="13" creationId="{459550A9-1BB6-8555-D774-A4CC08FF5FCF}"/>
          </ac:picMkLst>
        </pc:picChg>
        <pc:picChg chg="add del mod">
          <ac:chgData name="Javier Andres Luis Gonzalez" userId="S::jluis@procalculo.com::9bfb70d5-126d-4793-8f2c-effcd62a7b5e" providerId="AD" clId="Web-{3996BFBA-6524-3442-0090-9C322580542F}" dt="2024-10-15T15:42:51.695" v="93"/>
          <ac:picMkLst>
            <pc:docMk/>
            <pc:sldMk cId="2289807237" sldId="263"/>
            <ac:picMk id="14" creationId="{0C63C006-74CA-EC17-3D64-0A560A8B5BA6}"/>
          </ac:picMkLst>
        </pc:picChg>
      </pc:sldChg>
      <pc:sldChg chg="del">
        <pc:chgData name="Javier Andres Luis Gonzalez" userId="S::jluis@procalculo.com::9bfb70d5-126d-4793-8f2c-effcd62a7b5e" providerId="AD" clId="Web-{3996BFBA-6524-3442-0090-9C322580542F}" dt="2024-10-15T15:34:28.635" v="26"/>
        <pc:sldMkLst>
          <pc:docMk/>
          <pc:sldMk cId="2719185031" sldId="307"/>
        </pc:sldMkLst>
      </pc:sldChg>
      <pc:sldChg chg="del">
        <pc:chgData name="Javier Andres Luis Gonzalez" userId="S::jluis@procalculo.com::9bfb70d5-126d-4793-8f2c-effcd62a7b5e" providerId="AD" clId="Web-{3996BFBA-6524-3442-0090-9C322580542F}" dt="2024-10-15T15:34:31.822" v="27"/>
        <pc:sldMkLst>
          <pc:docMk/>
          <pc:sldMk cId="1828355378" sldId="308"/>
        </pc:sldMkLst>
      </pc:sldChg>
      <pc:sldChg chg="del">
        <pc:chgData name="Javier Andres Luis Gonzalez" userId="S::jluis@procalculo.com::9bfb70d5-126d-4793-8f2c-effcd62a7b5e" providerId="AD" clId="Web-{3996BFBA-6524-3442-0090-9C322580542F}" dt="2024-10-15T15:34:35.916" v="28"/>
        <pc:sldMkLst>
          <pc:docMk/>
          <pc:sldMk cId="2449501075" sldId="309"/>
        </pc:sldMkLst>
      </pc:sldChg>
      <pc:sldChg chg="delSp modSp">
        <pc:chgData name="Javier Andres Luis Gonzalez" userId="S::jluis@procalculo.com::9bfb70d5-126d-4793-8f2c-effcd62a7b5e" providerId="AD" clId="Web-{3996BFBA-6524-3442-0090-9C322580542F}" dt="2024-10-15T15:39:09.127" v="62"/>
        <pc:sldMkLst>
          <pc:docMk/>
          <pc:sldMk cId="1443941290" sldId="310"/>
        </pc:sldMkLst>
        <pc:spChg chg="del mod">
          <ac:chgData name="Javier Andres Luis Gonzalez" userId="S::jluis@procalculo.com::9bfb70d5-126d-4793-8f2c-effcd62a7b5e" providerId="AD" clId="Web-{3996BFBA-6524-3442-0090-9C322580542F}" dt="2024-10-15T15:39:09.127" v="62"/>
          <ac:spMkLst>
            <pc:docMk/>
            <pc:sldMk cId="1443941290" sldId="310"/>
            <ac:spMk id="2" creationId="{57DF910D-5ACB-6EA9-F235-B5BFB4A38862}"/>
          </ac:spMkLst>
        </pc:spChg>
      </pc:sldChg>
    </pc:docChg>
  </pc:docChgLst>
  <pc:docChgLst>
    <pc:chgData name="Javier Andres Luis Gonzalez" userId="9bfb70d5-126d-4793-8f2c-effcd62a7b5e" providerId="ADAL" clId="{F3F50C24-B04A-4FA0-B1E4-89B2B106AFB1}"/>
    <pc:docChg chg="undo redo custSel addSld delSld modSld sldOrd">
      <pc:chgData name="Javier Andres Luis Gonzalez" userId="9bfb70d5-126d-4793-8f2c-effcd62a7b5e" providerId="ADAL" clId="{F3F50C24-B04A-4FA0-B1E4-89B2B106AFB1}" dt="2024-10-16T14:55:15.565" v="2513" actId="1076"/>
      <pc:docMkLst>
        <pc:docMk/>
      </pc:docMkLst>
      <pc:sldChg chg="modSp mod">
        <pc:chgData name="Javier Andres Luis Gonzalez" userId="9bfb70d5-126d-4793-8f2c-effcd62a7b5e" providerId="ADAL" clId="{F3F50C24-B04A-4FA0-B1E4-89B2B106AFB1}" dt="2024-10-15T18:26:54.804" v="1866"/>
        <pc:sldMkLst>
          <pc:docMk/>
          <pc:sldMk cId="327181837" sldId="256"/>
        </pc:sldMkLst>
        <pc:spChg chg="mod">
          <ac:chgData name="Javier Andres Luis Gonzalez" userId="9bfb70d5-126d-4793-8f2c-effcd62a7b5e" providerId="ADAL" clId="{F3F50C24-B04A-4FA0-B1E4-89B2B106AFB1}" dt="2024-10-15T16:34:02.750" v="258" actId="2711"/>
          <ac:spMkLst>
            <pc:docMk/>
            <pc:sldMk cId="327181837" sldId="256"/>
            <ac:spMk id="4" creationId="{E58F4762-22EA-5CF3-03FB-F8CD12ED25D6}"/>
          </ac:spMkLst>
        </pc:spChg>
        <pc:spChg chg="mod">
          <ac:chgData name="Javier Andres Luis Gonzalez" userId="9bfb70d5-126d-4793-8f2c-effcd62a7b5e" providerId="ADAL" clId="{F3F50C24-B04A-4FA0-B1E4-89B2B106AFB1}" dt="2024-10-15T18:26:54.804" v="1866"/>
          <ac:spMkLst>
            <pc:docMk/>
            <pc:sldMk cId="327181837" sldId="256"/>
            <ac:spMk id="5" creationId="{4180DB93-635F-E1C6-2B6C-5C4BD4583BD6}"/>
          </ac:spMkLst>
        </pc:spChg>
      </pc:sldChg>
      <pc:sldChg chg="del">
        <pc:chgData name="Javier Andres Luis Gonzalez" userId="9bfb70d5-126d-4793-8f2c-effcd62a7b5e" providerId="ADAL" clId="{F3F50C24-B04A-4FA0-B1E4-89B2B106AFB1}" dt="2024-10-15T16:31:59.500" v="241" actId="47"/>
        <pc:sldMkLst>
          <pc:docMk/>
          <pc:sldMk cId="2339059276" sldId="259"/>
        </pc:sldMkLst>
      </pc:sldChg>
      <pc:sldChg chg="del">
        <pc:chgData name="Javier Andres Luis Gonzalez" userId="9bfb70d5-126d-4793-8f2c-effcd62a7b5e" providerId="ADAL" clId="{F3F50C24-B04A-4FA0-B1E4-89B2B106AFB1}" dt="2024-10-15T16:31:57.263" v="240" actId="47"/>
        <pc:sldMkLst>
          <pc:docMk/>
          <pc:sldMk cId="4164454658" sldId="260"/>
        </pc:sldMkLst>
      </pc:sldChg>
      <pc:sldChg chg="del">
        <pc:chgData name="Javier Andres Luis Gonzalez" userId="9bfb70d5-126d-4793-8f2c-effcd62a7b5e" providerId="ADAL" clId="{F3F50C24-B04A-4FA0-B1E4-89B2B106AFB1}" dt="2024-10-15T16:32:00.889" v="242" actId="47"/>
        <pc:sldMkLst>
          <pc:docMk/>
          <pc:sldMk cId="1280483835" sldId="261"/>
        </pc:sldMkLst>
      </pc:sldChg>
      <pc:sldChg chg="addSp modSp del ord">
        <pc:chgData name="Javier Andres Luis Gonzalez" userId="9bfb70d5-126d-4793-8f2c-effcd62a7b5e" providerId="ADAL" clId="{F3F50C24-B04A-4FA0-B1E4-89B2B106AFB1}" dt="2024-10-15T17:44:31.441" v="1150" actId="47"/>
        <pc:sldMkLst>
          <pc:docMk/>
          <pc:sldMk cId="332500307" sldId="262"/>
        </pc:sldMkLst>
        <pc:spChg chg="add mod">
          <ac:chgData name="Javier Andres Luis Gonzalez" userId="9bfb70d5-126d-4793-8f2c-effcd62a7b5e" providerId="ADAL" clId="{F3F50C24-B04A-4FA0-B1E4-89B2B106AFB1}" dt="2024-10-15T17:05:59.358" v="681"/>
          <ac:spMkLst>
            <pc:docMk/>
            <pc:sldMk cId="332500307" sldId="262"/>
            <ac:spMk id="4" creationId="{3F962CA7-0DC4-CE4B-3C2A-84971562A768}"/>
          </ac:spMkLst>
        </pc:spChg>
      </pc:sldChg>
      <pc:sldChg chg="addSp delSp modSp mod">
        <pc:chgData name="Javier Andres Luis Gonzalez" userId="9bfb70d5-126d-4793-8f2c-effcd62a7b5e" providerId="ADAL" clId="{F3F50C24-B04A-4FA0-B1E4-89B2B106AFB1}" dt="2024-10-15T18:47:52.180" v="2139" actId="1076"/>
        <pc:sldMkLst>
          <pc:docMk/>
          <pc:sldMk cId="2289807237" sldId="263"/>
        </pc:sldMkLst>
        <pc:spChg chg="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3" creationId="{125855D4-62EB-E318-993B-73C72AA39B0F}"/>
          </ac:spMkLst>
        </pc:spChg>
        <pc:spChg chg="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4" creationId="{A69B5E0D-B1FF-CE2B-E12B-3BE5A527169A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5" creationId="{FB5B5BA1-33E9-CE50-6E1B-1A0106800E2C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6" creationId="{848DE52B-1BAE-88B8-0D00-45158A4A7D61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7" creationId="{A3C2F5A2-7160-901E-4E3F-54000BD74775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8" creationId="{D436F53F-EE49-9B0A-3AD0-E13A327D0C47}"/>
          </ac:spMkLst>
        </pc:spChg>
        <pc:spChg chg="mod">
          <ac:chgData name="Javier Andres Luis Gonzalez" userId="9bfb70d5-126d-4793-8f2c-effcd62a7b5e" providerId="ADAL" clId="{F3F50C24-B04A-4FA0-B1E4-89B2B106AFB1}" dt="2024-10-15T17:43:00.029" v="1140" actId="14100"/>
          <ac:spMkLst>
            <pc:docMk/>
            <pc:sldMk cId="2289807237" sldId="263"/>
            <ac:spMk id="9" creationId="{57DF910D-5ACB-6EA9-F235-B5BFB4A38862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10" creationId="{5223373C-CA03-5DBC-2EE6-0D8D44E3611F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11" creationId="{5707264B-43D9-66F9-455F-0021D60E448C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12" creationId="{E5FD4E3D-4A28-E2FE-93A9-4CFE8BADBBAF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13" creationId="{2147E644-8798-D855-FAF7-6AAEF77EFFE4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14" creationId="{5248EBC5-FD9E-7357-CB22-F97653C80B46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15" creationId="{2B10BA22-609B-CCA4-7D2A-2C863CA6A6BA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16" creationId="{51988116-3026-1C2D-E55F-D952441212F5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17" creationId="{07F8906D-9691-4A07-3FAF-5CAFB7C30BDF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18" creationId="{FBD38E78-4931-2D08-FE7A-5D31B42C9FE7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19" creationId="{2DCE8DB8-92DB-4D52-DF8E-106F620218FA}"/>
          </ac:spMkLst>
        </pc:spChg>
        <pc:spChg chg="mod">
          <ac:chgData name="Javier Andres Luis Gonzalez" userId="9bfb70d5-126d-4793-8f2c-effcd62a7b5e" providerId="ADAL" clId="{F3F50C24-B04A-4FA0-B1E4-89B2B106AFB1}" dt="2024-10-15T16:06:42.261" v="79" actId="207"/>
          <ac:spMkLst>
            <pc:docMk/>
            <pc:sldMk cId="2289807237" sldId="263"/>
            <ac:spMk id="21" creationId="{9B474ECA-6100-3791-9EF9-F28D3C45FA73}"/>
          </ac:spMkLst>
        </pc:spChg>
        <pc:spChg chg="mod">
          <ac:chgData name="Javier Andres Luis Gonzalez" userId="9bfb70d5-126d-4793-8f2c-effcd62a7b5e" providerId="ADAL" clId="{F3F50C24-B04A-4FA0-B1E4-89B2B106AFB1}" dt="2024-10-15T16:06:42.261" v="79" actId="207"/>
          <ac:spMkLst>
            <pc:docMk/>
            <pc:sldMk cId="2289807237" sldId="263"/>
            <ac:spMk id="22" creationId="{09813299-7A01-40F8-034F-B72E032FD671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23" creationId="{D8BE967A-CFD3-5821-5137-42717C34AAB8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24" creationId="{F47625E3-2A11-F815-8D45-444BD43B4486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25" creationId="{0B6B5484-68F7-F517-07CD-07F84F18F5BE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26" creationId="{20EB6BEF-7EAB-D213-88A8-E9BBB4E8A4C4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27" creationId="{B05312EF-6729-F0A1-C278-FD2AB28DF2F3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28" creationId="{47ABE05A-F7AC-DDAC-6B83-BD8D3C4FCFDF}"/>
          </ac:spMkLst>
        </pc:spChg>
        <pc:spChg chg="add del mod">
          <ac:chgData name="Javier Andres Luis Gonzalez" userId="9bfb70d5-126d-4793-8f2c-effcd62a7b5e" providerId="ADAL" clId="{F3F50C24-B04A-4FA0-B1E4-89B2B106AFB1}" dt="2024-10-15T16:03:09.073" v="57" actId="478"/>
          <ac:spMkLst>
            <pc:docMk/>
            <pc:sldMk cId="2289807237" sldId="263"/>
            <ac:spMk id="29" creationId="{EA01E66F-2E3A-ED37-1BB7-2E25C3574BAB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30" creationId="{470B8642-38C9-5A7F-9F2C-2EFD663E3BA9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31" creationId="{FE14092B-DD0D-0169-1188-6BB3A3847DE0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32" creationId="{A9F7A1C3-2721-A4B3-B71A-CE46B7CE6C6E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33" creationId="{233C644E-1BCF-F00D-C53D-2C6985717E37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34" creationId="{EA2C7D96-079D-DBCA-FB36-8266DCE3B430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35" creationId="{DAF6EAF5-7378-7A79-4448-D93468598284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36" creationId="{A48EDBDA-CB06-363C-7E83-9445BE35F753}"/>
          </ac:spMkLst>
        </pc:spChg>
        <pc:spChg chg="mod">
          <ac:chgData name="Javier Andres Luis Gonzalez" userId="9bfb70d5-126d-4793-8f2c-effcd62a7b5e" providerId="ADAL" clId="{F3F50C24-B04A-4FA0-B1E4-89B2B106AFB1}" dt="2024-10-15T16:00:05.664" v="33" actId="571"/>
          <ac:spMkLst>
            <pc:docMk/>
            <pc:sldMk cId="2289807237" sldId="263"/>
            <ac:spMk id="38" creationId="{A13BFEAF-758E-63C0-432D-748049637EEB}"/>
          </ac:spMkLst>
        </pc:spChg>
        <pc:spChg chg="mod">
          <ac:chgData name="Javier Andres Luis Gonzalez" userId="9bfb70d5-126d-4793-8f2c-effcd62a7b5e" providerId="ADAL" clId="{F3F50C24-B04A-4FA0-B1E4-89B2B106AFB1}" dt="2024-10-15T16:00:05.664" v="33" actId="571"/>
          <ac:spMkLst>
            <pc:docMk/>
            <pc:sldMk cId="2289807237" sldId="263"/>
            <ac:spMk id="39" creationId="{CC763113-83D6-F928-F99C-E6B885D1FB16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40" creationId="{516BF795-6585-0C9A-C181-61189FA3AF55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41" creationId="{B676E71F-5764-F787-A983-B01CB525389A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42" creationId="{38ED10DE-35A5-8F88-9011-D4509C482A04}"/>
          </ac:spMkLst>
        </pc:spChg>
        <pc:spChg chg="add mod">
          <ac:chgData name="Javier Andres Luis Gonzalez" userId="9bfb70d5-126d-4793-8f2c-effcd62a7b5e" providerId="ADAL" clId="{F3F50C24-B04A-4FA0-B1E4-89B2B106AFB1}" dt="2024-10-15T18:41:08.598" v="2083"/>
          <ac:spMkLst>
            <pc:docMk/>
            <pc:sldMk cId="2289807237" sldId="263"/>
            <ac:spMk id="43" creationId="{2F10DF74-862F-9AB9-872C-273B1E05161C}"/>
          </ac:spMkLst>
        </pc:spChg>
        <pc:spChg chg="add mod">
          <ac:chgData name="Javier Andres Luis Gonzalez" userId="9bfb70d5-126d-4793-8f2c-effcd62a7b5e" providerId="ADAL" clId="{F3F50C24-B04A-4FA0-B1E4-89B2B106AFB1}" dt="2024-10-15T18:41:08.598" v="2083"/>
          <ac:spMkLst>
            <pc:docMk/>
            <pc:sldMk cId="2289807237" sldId="263"/>
            <ac:spMk id="44" creationId="{76A98642-1240-93A0-12FE-27B0D213337A}"/>
          </ac:spMkLst>
        </pc:spChg>
        <pc:grpChg chg="add mod">
          <ac:chgData name="Javier Andres Luis Gonzalez" userId="9bfb70d5-126d-4793-8f2c-effcd62a7b5e" providerId="ADAL" clId="{F3F50C24-B04A-4FA0-B1E4-89B2B106AFB1}" dt="2024-10-15T15:54:45.390" v="6"/>
          <ac:grpSpMkLst>
            <pc:docMk/>
            <pc:sldMk cId="2289807237" sldId="263"/>
            <ac:grpSpMk id="2" creationId="{7C689825-537C-4125-4845-1D2E565F96A0}"/>
          </ac:grpSpMkLst>
        </pc:grpChg>
        <pc:grpChg chg="add del mod">
          <ac:chgData name="Javier Andres Luis Gonzalez" userId="9bfb70d5-126d-4793-8f2c-effcd62a7b5e" providerId="ADAL" clId="{F3F50C24-B04A-4FA0-B1E4-89B2B106AFB1}" dt="2024-10-15T18:42:34.087" v="2097" actId="478"/>
          <ac:grpSpMkLst>
            <pc:docMk/>
            <pc:sldMk cId="2289807237" sldId="263"/>
            <ac:grpSpMk id="20" creationId="{9BB3E5CE-CEC8-4546-C963-706A7D2763D8}"/>
          </ac:grpSpMkLst>
        </pc:grpChg>
        <pc:grpChg chg="add mod">
          <ac:chgData name="Javier Andres Luis Gonzalez" userId="9bfb70d5-126d-4793-8f2c-effcd62a7b5e" providerId="ADAL" clId="{F3F50C24-B04A-4FA0-B1E4-89B2B106AFB1}" dt="2024-10-15T16:00:05.664" v="33" actId="571"/>
          <ac:grpSpMkLst>
            <pc:docMk/>
            <pc:sldMk cId="2289807237" sldId="263"/>
            <ac:grpSpMk id="37" creationId="{E486A183-AC6D-4F72-9F3B-F82B1D47A8E5}"/>
          </ac:grpSpMkLst>
        </pc:grpChg>
      </pc:sldChg>
      <pc:sldChg chg="del">
        <pc:chgData name="Javier Andres Luis Gonzalez" userId="9bfb70d5-126d-4793-8f2c-effcd62a7b5e" providerId="ADAL" clId="{F3F50C24-B04A-4FA0-B1E4-89B2B106AFB1}" dt="2024-10-15T16:32:03.813" v="243" actId="47"/>
        <pc:sldMkLst>
          <pc:docMk/>
          <pc:sldMk cId="2712305225" sldId="264"/>
        </pc:sldMkLst>
      </pc:sldChg>
      <pc:sldChg chg="del">
        <pc:chgData name="Javier Andres Luis Gonzalez" userId="9bfb70d5-126d-4793-8f2c-effcd62a7b5e" providerId="ADAL" clId="{F3F50C24-B04A-4FA0-B1E4-89B2B106AFB1}" dt="2024-10-15T16:32:05.075" v="244" actId="47"/>
        <pc:sldMkLst>
          <pc:docMk/>
          <pc:sldMk cId="1631810769" sldId="265"/>
        </pc:sldMkLst>
      </pc:sldChg>
      <pc:sldChg chg="addSp delSp modSp mod ord">
        <pc:chgData name="Javier Andres Luis Gonzalez" userId="9bfb70d5-126d-4793-8f2c-effcd62a7b5e" providerId="ADAL" clId="{F3F50C24-B04A-4FA0-B1E4-89B2B106AFB1}" dt="2024-10-15T18:27:19.562" v="1868" actId="14100"/>
        <pc:sldMkLst>
          <pc:docMk/>
          <pc:sldMk cId="3379730327" sldId="266"/>
        </pc:sldMkLst>
        <pc:spChg chg="del mod">
          <ac:chgData name="Javier Andres Luis Gonzalez" userId="9bfb70d5-126d-4793-8f2c-effcd62a7b5e" providerId="ADAL" clId="{F3F50C24-B04A-4FA0-B1E4-89B2B106AFB1}" dt="2024-10-15T16:33:32.841" v="256" actId="478"/>
          <ac:spMkLst>
            <pc:docMk/>
            <pc:sldMk cId="3379730327" sldId="266"/>
            <ac:spMk id="5" creationId="{016CF6D0-4314-118B-5BB2-472EB1606472}"/>
          </ac:spMkLst>
        </pc:spChg>
        <pc:spChg chg="del mod">
          <ac:chgData name="Javier Andres Luis Gonzalez" userId="9bfb70d5-126d-4793-8f2c-effcd62a7b5e" providerId="ADAL" clId="{F3F50C24-B04A-4FA0-B1E4-89B2B106AFB1}" dt="2024-10-15T16:33:25.295" v="253" actId="478"/>
          <ac:spMkLst>
            <pc:docMk/>
            <pc:sldMk cId="3379730327" sldId="266"/>
            <ac:spMk id="6" creationId="{51724AA3-5FB4-B881-9FFB-CEA6AE8799A2}"/>
          </ac:spMkLst>
        </pc:spChg>
        <pc:spChg chg="del">
          <ac:chgData name="Javier Andres Luis Gonzalez" userId="9bfb70d5-126d-4793-8f2c-effcd62a7b5e" providerId="ADAL" clId="{F3F50C24-B04A-4FA0-B1E4-89B2B106AFB1}" dt="2024-10-15T16:33:27.566" v="254" actId="478"/>
          <ac:spMkLst>
            <pc:docMk/>
            <pc:sldMk cId="3379730327" sldId="266"/>
            <ac:spMk id="7" creationId="{6F828F51-0ECA-E678-BE50-FE2BF249A40D}"/>
          </ac:spMkLst>
        </pc:spChg>
        <pc:spChg chg="del">
          <ac:chgData name="Javier Andres Luis Gonzalez" userId="9bfb70d5-126d-4793-8f2c-effcd62a7b5e" providerId="ADAL" clId="{F3F50C24-B04A-4FA0-B1E4-89B2B106AFB1}" dt="2024-10-15T16:33:21.885" v="251" actId="478"/>
          <ac:spMkLst>
            <pc:docMk/>
            <pc:sldMk cId="3379730327" sldId="266"/>
            <ac:spMk id="8" creationId="{1B730A66-9CFC-6D2A-F4EC-D4B4E29F170C}"/>
          </ac:spMkLst>
        </pc:spChg>
        <pc:spChg chg="mod">
          <ac:chgData name="Javier Andres Luis Gonzalez" userId="9bfb70d5-126d-4793-8f2c-effcd62a7b5e" providerId="ADAL" clId="{F3F50C24-B04A-4FA0-B1E4-89B2B106AFB1}" dt="2024-10-15T16:55:45.655" v="509"/>
          <ac:spMkLst>
            <pc:docMk/>
            <pc:sldMk cId="3379730327" sldId="266"/>
            <ac:spMk id="10" creationId="{0396FA56-B824-38C6-075A-A870655F6399}"/>
          </ac:spMkLst>
        </pc:spChg>
        <pc:spChg chg="mod">
          <ac:chgData name="Javier Andres Luis Gonzalez" userId="9bfb70d5-126d-4793-8f2c-effcd62a7b5e" providerId="ADAL" clId="{F3F50C24-B04A-4FA0-B1E4-89B2B106AFB1}" dt="2024-10-15T16:55:45.655" v="509"/>
          <ac:spMkLst>
            <pc:docMk/>
            <pc:sldMk cId="3379730327" sldId="266"/>
            <ac:spMk id="11" creationId="{2500C0FB-4641-526D-DDF1-F6B2C804D9F0}"/>
          </ac:spMkLst>
        </pc:spChg>
        <pc:spChg chg="add del mod">
          <ac:chgData name="Javier Andres Luis Gonzalez" userId="9bfb70d5-126d-4793-8f2c-effcd62a7b5e" providerId="ADAL" clId="{F3F50C24-B04A-4FA0-B1E4-89B2B106AFB1}" dt="2024-10-15T17:01:13.349" v="556" actId="478"/>
          <ac:spMkLst>
            <pc:docMk/>
            <pc:sldMk cId="3379730327" sldId="266"/>
            <ac:spMk id="12" creationId="{19B8F466-C32E-6DA1-D347-B1BAFA147D4C}"/>
          </ac:spMkLst>
        </pc:spChg>
        <pc:spChg chg="add del mod">
          <ac:chgData name="Javier Andres Luis Gonzalez" userId="9bfb70d5-126d-4793-8f2c-effcd62a7b5e" providerId="ADAL" clId="{F3F50C24-B04A-4FA0-B1E4-89B2B106AFB1}" dt="2024-10-15T17:01:13.349" v="556" actId="478"/>
          <ac:spMkLst>
            <pc:docMk/>
            <pc:sldMk cId="3379730327" sldId="266"/>
            <ac:spMk id="13" creationId="{1472F243-CE97-A4C3-9653-58B5584204DB}"/>
          </ac:spMkLst>
        </pc:spChg>
        <pc:spChg chg="add del mod">
          <ac:chgData name="Javier Andres Luis Gonzalez" userId="9bfb70d5-126d-4793-8f2c-effcd62a7b5e" providerId="ADAL" clId="{F3F50C24-B04A-4FA0-B1E4-89B2B106AFB1}" dt="2024-10-15T17:01:13.349" v="556" actId="478"/>
          <ac:spMkLst>
            <pc:docMk/>
            <pc:sldMk cId="3379730327" sldId="266"/>
            <ac:spMk id="14" creationId="{38CFFD97-BE2E-52D8-E523-07356CA3FBE6}"/>
          </ac:spMkLst>
        </pc:spChg>
        <pc:spChg chg="add del mod">
          <ac:chgData name="Javier Andres Luis Gonzalez" userId="9bfb70d5-126d-4793-8f2c-effcd62a7b5e" providerId="ADAL" clId="{F3F50C24-B04A-4FA0-B1E4-89B2B106AFB1}" dt="2024-10-15T17:01:13.349" v="556" actId="478"/>
          <ac:spMkLst>
            <pc:docMk/>
            <pc:sldMk cId="3379730327" sldId="266"/>
            <ac:spMk id="15" creationId="{6DC6033E-701A-04D3-3DE1-E7B1321C9A65}"/>
          </ac:spMkLst>
        </pc:spChg>
        <pc:spChg chg="add del mod">
          <ac:chgData name="Javier Andres Luis Gonzalez" userId="9bfb70d5-126d-4793-8f2c-effcd62a7b5e" providerId="ADAL" clId="{F3F50C24-B04A-4FA0-B1E4-89B2B106AFB1}" dt="2024-10-15T17:01:13.349" v="556" actId="478"/>
          <ac:spMkLst>
            <pc:docMk/>
            <pc:sldMk cId="3379730327" sldId="266"/>
            <ac:spMk id="16" creationId="{57915873-9F4A-ACE8-5D90-C213052D41F0}"/>
          </ac:spMkLst>
        </pc:spChg>
        <pc:spChg chg="add del mod">
          <ac:chgData name="Javier Andres Luis Gonzalez" userId="9bfb70d5-126d-4793-8f2c-effcd62a7b5e" providerId="ADAL" clId="{F3F50C24-B04A-4FA0-B1E4-89B2B106AFB1}" dt="2024-10-15T17:01:13.349" v="556" actId="478"/>
          <ac:spMkLst>
            <pc:docMk/>
            <pc:sldMk cId="3379730327" sldId="266"/>
            <ac:spMk id="17" creationId="{8A65ECDA-68C3-D93C-7F0A-6451AD034F89}"/>
          </ac:spMkLst>
        </pc:spChg>
        <pc:spChg chg="add mod">
          <ac:chgData name="Javier Andres Luis Gonzalez" userId="9bfb70d5-126d-4793-8f2c-effcd62a7b5e" providerId="ADAL" clId="{F3F50C24-B04A-4FA0-B1E4-89B2B106AFB1}" dt="2024-10-15T18:27:19.562" v="1868" actId="14100"/>
          <ac:spMkLst>
            <pc:docMk/>
            <pc:sldMk cId="3379730327" sldId="266"/>
            <ac:spMk id="18" creationId="{7D485899-3648-8B4E-8F0F-2D3B330B9751}"/>
          </ac:spMkLst>
        </pc:spChg>
        <pc:spChg chg="add mod">
          <ac:chgData name="Javier Andres Luis Gonzalez" userId="9bfb70d5-126d-4793-8f2c-effcd62a7b5e" providerId="ADAL" clId="{F3F50C24-B04A-4FA0-B1E4-89B2B106AFB1}" dt="2024-10-15T18:27:19.562" v="1868" actId="14100"/>
          <ac:spMkLst>
            <pc:docMk/>
            <pc:sldMk cId="3379730327" sldId="266"/>
            <ac:spMk id="19" creationId="{EA7B640B-5D80-EAFA-9249-18C81F9D9CAD}"/>
          </ac:spMkLst>
        </pc:spChg>
        <pc:spChg chg="add mod">
          <ac:chgData name="Javier Andres Luis Gonzalez" userId="9bfb70d5-126d-4793-8f2c-effcd62a7b5e" providerId="ADAL" clId="{F3F50C24-B04A-4FA0-B1E4-89B2B106AFB1}" dt="2024-10-15T18:27:19.562" v="1868" actId="14100"/>
          <ac:spMkLst>
            <pc:docMk/>
            <pc:sldMk cId="3379730327" sldId="266"/>
            <ac:spMk id="20" creationId="{16A87CEA-EFE3-EF4C-99B5-27D0660554D9}"/>
          </ac:spMkLst>
        </pc:spChg>
        <pc:spChg chg="add mod">
          <ac:chgData name="Javier Andres Luis Gonzalez" userId="9bfb70d5-126d-4793-8f2c-effcd62a7b5e" providerId="ADAL" clId="{F3F50C24-B04A-4FA0-B1E4-89B2B106AFB1}" dt="2024-10-15T18:27:19.562" v="1868" actId="14100"/>
          <ac:spMkLst>
            <pc:docMk/>
            <pc:sldMk cId="3379730327" sldId="266"/>
            <ac:spMk id="21" creationId="{F28939EE-D7FD-59E1-AD3B-89EF58A06325}"/>
          </ac:spMkLst>
        </pc:spChg>
        <pc:spChg chg="add mod">
          <ac:chgData name="Javier Andres Luis Gonzalez" userId="9bfb70d5-126d-4793-8f2c-effcd62a7b5e" providerId="ADAL" clId="{F3F50C24-B04A-4FA0-B1E4-89B2B106AFB1}" dt="2024-10-15T18:27:19.562" v="1868" actId="14100"/>
          <ac:spMkLst>
            <pc:docMk/>
            <pc:sldMk cId="3379730327" sldId="266"/>
            <ac:spMk id="22" creationId="{8A9713E1-80C8-DFFE-812B-9DA525ECEF80}"/>
          </ac:spMkLst>
        </pc:spChg>
        <pc:spChg chg="add mod">
          <ac:chgData name="Javier Andres Luis Gonzalez" userId="9bfb70d5-126d-4793-8f2c-effcd62a7b5e" providerId="ADAL" clId="{F3F50C24-B04A-4FA0-B1E4-89B2B106AFB1}" dt="2024-10-15T18:27:19.562" v="1868" actId="14100"/>
          <ac:spMkLst>
            <pc:docMk/>
            <pc:sldMk cId="3379730327" sldId="266"/>
            <ac:spMk id="23" creationId="{EC782AC9-A925-2982-5076-709102EF4467}"/>
          </ac:spMkLst>
        </pc:spChg>
        <pc:spChg chg="add mod">
          <ac:chgData name="Javier Andres Luis Gonzalez" userId="9bfb70d5-126d-4793-8f2c-effcd62a7b5e" providerId="ADAL" clId="{F3F50C24-B04A-4FA0-B1E4-89B2B106AFB1}" dt="2024-10-15T18:27:19.562" v="1868" actId="14100"/>
          <ac:spMkLst>
            <pc:docMk/>
            <pc:sldMk cId="3379730327" sldId="266"/>
            <ac:spMk id="24" creationId="{D5849202-BDC7-1740-D983-843ED50343E0}"/>
          </ac:spMkLst>
        </pc:spChg>
        <pc:spChg chg="add del mod">
          <ac:chgData name="Javier Andres Luis Gonzalez" userId="9bfb70d5-126d-4793-8f2c-effcd62a7b5e" providerId="ADAL" clId="{F3F50C24-B04A-4FA0-B1E4-89B2B106AFB1}" dt="2024-10-15T17:01:13.349" v="556" actId="478"/>
          <ac:spMkLst>
            <pc:docMk/>
            <pc:sldMk cId="3379730327" sldId="266"/>
            <ac:spMk id="25" creationId="{862BF8FC-3761-1BAA-4C4D-76D45279A7A5}"/>
          </ac:spMkLst>
        </pc:spChg>
        <pc:spChg chg="add mod">
          <ac:chgData name="Javier Andres Luis Gonzalez" userId="9bfb70d5-126d-4793-8f2c-effcd62a7b5e" providerId="ADAL" clId="{F3F50C24-B04A-4FA0-B1E4-89B2B106AFB1}" dt="2024-10-15T17:44:45.162" v="1152" actId="255"/>
          <ac:spMkLst>
            <pc:docMk/>
            <pc:sldMk cId="3379730327" sldId="266"/>
            <ac:spMk id="26" creationId="{118F6637-4CC5-2A01-FA35-66D879194BAB}"/>
          </ac:spMkLst>
        </pc:spChg>
        <pc:spChg chg="add mod">
          <ac:chgData name="Javier Andres Luis Gonzalez" userId="9bfb70d5-126d-4793-8f2c-effcd62a7b5e" providerId="ADAL" clId="{F3F50C24-B04A-4FA0-B1E4-89B2B106AFB1}" dt="2024-10-15T17:05:15.858" v="680" actId="1076"/>
          <ac:spMkLst>
            <pc:docMk/>
            <pc:sldMk cId="3379730327" sldId="266"/>
            <ac:spMk id="30" creationId="{E443AF01-7DC8-FF0A-B0F9-952C4B99A3B2}"/>
          </ac:spMkLst>
        </pc:spChg>
        <pc:grpChg chg="del">
          <ac:chgData name="Javier Andres Luis Gonzalez" userId="9bfb70d5-126d-4793-8f2c-effcd62a7b5e" providerId="ADAL" clId="{F3F50C24-B04A-4FA0-B1E4-89B2B106AFB1}" dt="2024-10-15T16:33:34.657" v="257" actId="478"/>
          <ac:grpSpMkLst>
            <pc:docMk/>
            <pc:sldMk cId="3379730327" sldId="266"/>
            <ac:grpSpMk id="2" creationId="{3E6DC5D8-9B96-3B65-A4E2-282CBBE5DE49}"/>
          </ac:grpSpMkLst>
        </pc:grpChg>
        <pc:grpChg chg="add del mod">
          <ac:chgData name="Javier Andres Luis Gonzalez" userId="9bfb70d5-126d-4793-8f2c-effcd62a7b5e" providerId="ADAL" clId="{F3F50C24-B04A-4FA0-B1E4-89B2B106AFB1}" dt="2024-10-15T17:00:02.743" v="552" actId="478"/>
          <ac:grpSpMkLst>
            <pc:docMk/>
            <pc:sldMk cId="3379730327" sldId="266"/>
            <ac:grpSpMk id="9" creationId="{D6C5E83E-07E6-602C-8A3F-DEC9B4E2FF8F}"/>
          </ac:grpSpMkLst>
        </pc:grpChg>
        <pc:picChg chg="add del">
          <ac:chgData name="Javier Andres Luis Gonzalez" userId="9bfb70d5-126d-4793-8f2c-effcd62a7b5e" providerId="ADAL" clId="{F3F50C24-B04A-4FA0-B1E4-89B2B106AFB1}" dt="2024-10-15T17:01:38.936" v="566" actId="22"/>
          <ac:picMkLst>
            <pc:docMk/>
            <pc:sldMk cId="3379730327" sldId="266"/>
            <ac:picMk id="28" creationId="{3B4E7C94-1C01-C531-F7F6-E76515D0D63C}"/>
          </ac:picMkLst>
        </pc:picChg>
      </pc:sldChg>
      <pc:sldChg chg="del ord">
        <pc:chgData name="Javier Andres Luis Gonzalez" userId="9bfb70d5-126d-4793-8f2c-effcd62a7b5e" providerId="ADAL" clId="{F3F50C24-B04A-4FA0-B1E4-89B2B106AFB1}" dt="2024-10-15T18:26:03.160" v="1857" actId="47"/>
        <pc:sldMkLst>
          <pc:docMk/>
          <pc:sldMk cId="786460130" sldId="267"/>
        </pc:sldMkLst>
      </pc:sldChg>
      <pc:sldChg chg="del">
        <pc:chgData name="Javier Andres Luis Gonzalez" userId="9bfb70d5-126d-4793-8f2c-effcd62a7b5e" providerId="ADAL" clId="{F3F50C24-B04A-4FA0-B1E4-89B2B106AFB1}" dt="2024-10-15T16:32:10.835" v="245" actId="47"/>
        <pc:sldMkLst>
          <pc:docMk/>
          <pc:sldMk cId="3487634999" sldId="268"/>
        </pc:sldMkLst>
      </pc:sldChg>
      <pc:sldChg chg="del">
        <pc:chgData name="Javier Andres Luis Gonzalez" userId="9bfb70d5-126d-4793-8f2c-effcd62a7b5e" providerId="ADAL" clId="{F3F50C24-B04A-4FA0-B1E4-89B2B106AFB1}" dt="2024-10-15T16:32:12.860" v="246" actId="47"/>
        <pc:sldMkLst>
          <pc:docMk/>
          <pc:sldMk cId="1686028437" sldId="269"/>
        </pc:sldMkLst>
      </pc:sldChg>
      <pc:sldChg chg="del ord">
        <pc:chgData name="Javier Andres Luis Gonzalez" userId="9bfb70d5-126d-4793-8f2c-effcd62a7b5e" providerId="ADAL" clId="{F3F50C24-B04A-4FA0-B1E4-89B2B106AFB1}" dt="2024-10-15T18:26:05.230" v="1858" actId="47"/>
        <pc:sldMkLst>
          <pc:docMk/>
          <pc:sldMk cId="3161569350" sldId="270"/>
        </pc:sldMkLst>
      </pc:sldChg>
      <pc:sldChg chg="del ord">
        <pc:chgData name="Javier Andres Luis Gonzalez" userId="9bfb70d5-126d-4793-8f2c-effcd62a7b5e" providerId="ADAL" clId="{F3F50C24-B04A-4FA0-B1E4-89B2B106AFB1}" dt="2024-10-15T18:26:10.016" v="1859" actId="47"/>
        <pc:sldMkLst>
          <pc:docMk/>
          <pc:sldMk cId="1926650650" sldId="271"/>
        </pc:sldMkLst>
      </pc:sldChg>
      <pc:sldChg chg="del">
        <pc:chgData name="Javier Andres Luis Gonzalez" userId="9bfb70d5-126d-4793-8f2c-effcd62a7b5e" providerId="ADAL" clId="{F3F50C24-B04A-4FA0-B1E4-89B2B106AFB1}" dt="2024-10-15T16:32:18.878" v="247" actId="47"/>
        <pc:sldMkLst>
          <pc:docMk/>
          <pc:sldMk cId="3756404600" sldId="272"/>
        </pc:sldMkLst>
      </pc:sldChg>
      <pc:sldChg chg="del">
        <pc:chgData name="Javier Andres Luis Gonzalez" userId="9bfb70d5-126d-4793-8f2c-effcd62a7b5e" providerId="ADAL" clId="{F3F50C24-B04A-4FA0-B1E4-89B2B106AFB1}" dt="2024-10-15T16:32:20.979" v="248" actId="47"/>
        <pc:sldMkLst>
          <pc:docMk/>
          <pc:sldMk cId="703120879" sldId="273"/>
        </pc:sldMkLst>
      </pc:sldChg>
      <pc:sldChg chg="addSp delSp modSp mod ord">
        <pc:chgData name="Javier Andres Luis Gonzalez" userId="9bfb70d5-126d-4793-8f2c-effcd62a7b5e" providerId="ADAL" clId="{F3F50C24-B04A-4FA0-B1E4-89B2B106AFB1}" dt="2024-10-15T17:44:39.623" v="1151" actId="255"/>
        <pc:sldMkLst>
          <pc:docMk/>
          <pc:sldMk cId="1366992150" sldId="274"/>
        </pc:sldMkLst>
        <pc:spChg chg="add del">
          <ac:chgData name="Javier Andres Luis Gonzalez" userId="9bfb70d5-126d-4793-8f2c-effcd62a7b5e" providerId="ADAL" clId="{F3F50C24-B04A-4FA0-B1E4-89B2B106AFB1}" dt="2024-10-15T16:17:07.769" v="115" actId="478"/>
          <ac:spMkLst>
            <pc:docMk/>
            <pc:sldMk cId="1366992150" sldId="274"/>
            <ac:spMk id="2" creationId="{AE3CA28D-1B5C-11E8-6610-A43E0D2083E7}"/>
          </ac:spMkLst>
        </pc:spChg>
        <pc:spChg chg="add del mod">
          <ac:chgData name="Javier Andres Luis Gonzalez" userId="9bfb70d5-126d-4793-8f2c-effcd62a7b5e" providerId="ADAL" clId="{F3F50C24-B04A-4FA0-B1E4-89B2B106AFB1}" dt="2024-10-15T16:17:07.769" v="115" actId="478"/>
          <ac:spMkLst>
            <pc:docMk/>
            <pc:sldMk cId="1366992150" sldId="274"/>
            <ac:spMk id="3" creationId="{A17489FA-ACE5-6ACC-E5D9-7F9C2AC939FB}"/>
          </ac:spMkLst>
        </pc:spChg>
        <pc:spChg chg="del">
          <ac:chgData name="Javier Andres Luis Gonzalez" userId="9bfb70d5-126d-4793-8f2c-effcd62a7b5e" providerId="ADAL" clId="{F3F50C24-B04A-4FA0-B1E4-89B2B106AFB1}" dt="2024-10-15T16:10:25.831" v="86" actId="478"/>
          <ac:spMkLst>
            <pc:docMk/>
            <pc:sldMk cId="1366992150" sldId="274"/>
            <ac:spMk id="4" creationId="{C6CA54FE-80A9-B80A-0520-EE2DB1EBF785}"/>
          </ac:spMkLst>
        </pc:spChg>
        <pc:spChg chg="add del">
          <ac:chgData name="Javier Andres Luis Gonzalez" userId="9bfb70d5-126d-4793-8f2c-effcd62a7b5e" providerId="ADAL" clId="{F3F50C24-B04A-4FA0-B1E4-89B2B106AFB1}" dt="2024-10-15T16:17:07.769" v="115" actId="478"/>
          <ac:spMkLst>
            <pc:docMk/>
            <pc:sldMk cId="1366992150" sldId="274"/>
            <ac:spMk id="5" creationId="{8C628ED9-CA1C-8728-018D-9A447F8A7976}"/>
          </ac:spMkLst>
        </pc:spChg>
        <pc:spChg chg="add del">
          <ac:chgData name="Javier Andres Luis Gonzalez" userId="9bfb70d5-126d-4793-8f2c-effcd62a7b5e" providerId="ADAL" clId="{F3F50C24-B04A-4FA0-B1E4-89B2B106AFB1}" dt="2024-10-15T16:17:07.769" v="115" actId="478"/>
          <ac:spMkLst>
            <pc:docMk/>
            <pc:sldMk cId="1366992150" sldId="274"/>
            <ac:spMk id="6" creationId="{E6145F08-54B9-92EE-7145-EF0311A0C540}"/>
          </ac:spMkLst>
        </pc:spChg>
        <pc:spChg chg="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8" creationId="{CBE78368-1273-C3AC-9179-C587C9D73A26}"/>
          </ac:spMkLst>
        </pc:spChg>
        <pc:spChg chg="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9" creationId="{CF6909FD-E016-935D-E4C6-686DA70A7F0D}"/>
          </ac:spMkLst>
        </pc:spChg>
        <pc:spChg chg="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11" creationId="{B1F1099F-17B9-C895-FA2B-1C55419D9A34}"/>
          </ac:spMkLst>
        </pc:spChg>
        <pc:spChg chg="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12" creationId="{CEBC9659-02CB-2932-7C36-072285FE1036}"/>
          </ac:spMkLst>
        </pc:spChg>
        <pc:spChg chg="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14" creationId="{11214E89-093B-1C40-8020-9EAA13A0D6C8}"/>
          </ac:spMkLst>
        </pc:spChg>
        <pc:spChg chg="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15" creationId="{F000A046-36B9-8E65-3AAC-534C058315E8}"/>
          </ac:spMkLst>
        </pc:spChg>
        <pc:spChg chg="add 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16" creationId="{7A0E4858-37FD-37DF-313F-8029D833BE89}"/>
          </ac:spMkLst>
        </pc:spChg>
        <pc:spChg chg="add 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17" creationId="{8B087B8A-5827-0D93-1045-573DB8C3AC50}"/>
          </ac:spMkLst>
        </pc:spChg>
        <pc:spChg chg="add 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18" creationId="{B3646FF9-EB49-D8CD-676A-9FE1490BDE39}"/>
          </ac:spMkLst>
        </pc:spChg>
        <pc:spChg chg="add 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19" creationId="{8782C087-3777-64DC-AAAD-B733E9C4340F}"/>
          </ac:spMkLst>
        </pc:spChg>
        <pc:spChg chg="add 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20" creationId="{539BA452-8B78-0754-0825-1771DB5FC783}"/>
          </ac:spMkLst>
        </pc:spChg>
        <pc:spChg chg="add 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21" creationId="{191CAEF9-C475-3826-E116-E3D8A7861E40}"/>
          </ac:spMkLst>
        </pc:spChg>
        <pc:spChg chg="add 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22" creationId="{7A6658DF-C57B-4E2D-51B9-48BB7B52007F}"/>
          </ac:spMkLst>
        </pc:spChg>
        <pc:spChg chg="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25" creationId="{2F5F4998-7804-536A-BC0C-9C329979495B}"/>
          </ac:spMkLst>
        </pc:spChg>
        <pc:spChg chg="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26" creationId="{44FF2AA4-2D9A-F7E8-859C-53FC51E58A2D}"/>
          </ac:spMkLst>
        </pc:spChg>
        <pc:spChg chg="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28" creationId="{2AA4720C-B24F-40BA-8569-328D2DE58214}"/>
          </ac:spMkLst>
        </pc:spChg>
        <pc:spChg chg="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29" creationId="{0BF85349-1CC0-A21C-9BBB-DCED28E0B6A3}"/>
          </ac:spMkLst>
        </pc:spChg>
        <pc:spChg chg="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31" creationId="{6706D1AD-82B6-A757-B874-841C00C83F3E}"/>
          </ac:spMkLst>
        </pc:spChg>
        <pc:spChg chg="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32" creationId="{FAFD1739-C624-B9CB-563C-DCF47E79D68B}"/>
          </ac:spMkLst>
        </pc:spChg>
        <pc:spChg chg="add 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33" creationId="{39F1BDCA-9CDA-FBF0-9B7C-91AAAF0F7596}"/>
          </ac:spMkLst>
        </pc:spChg>
        <pc:spChg chg="add 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34" creationId="{409FA86F-F713-59F8-0A24-DF05ED14F1E8}"/>
          </ac:spMkLst>
        </pc:spChg>
        <pc:spChg chg="add 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35" creationId="{1C78D9D1-5F4D-4901-F4D8-D989999AE9BA}"/>
          </ac:spMkLst>
        </pc:spChg>
        <pc:spChg chg="add 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36" creationId="{9E8FBFA2-F6EA-174C-328F-A5D78B45C02C}"/>
          </ac:spMkLst>
        </pc:spChg>
        <pc:spChg chg="add 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37" creationId="{043DCAE1-14AA-B81B-547C-9182C0156D7F}"/>
          </ac:spMkLst>
        </pc:spChg>
        <pc:spChg chg="add 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38" creationId="{5A51188C-90F4-FC26-F902-C259081B4041}"/>
          </ac:spMkLst>
        </pc:spChg>
        <pc:spChg chg="add 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39" creationId="{28DD2AFB-8362-1A0E-13BB-AEEC636C0A57}"/>
          </ac:spMkLst>
        </pc:spChg>
        <pc:spChg chg="mod">
          <ac:chgData name="Javier Andres Luis Gonzalez" userId="9bfb70d5-126d-4793-8f2c-effcd62a7b5e" providerId="ADAL" clId="{F3F50C24-B04A-4FA0-B1E4-89B2B106AFB1}" dt="2024-10-15T16:11:48.670" v="98"/>
          <ac:spMkLst>
            <pc:docMk/>
            <pc:sldMk cId="1366992150" sldId="274"/>
            <ac:spMk id="41" creationId="{C439638D-8A27-0D2D-E928-27B318930B6B}"/>
          </ac:spMkLst>
        </pc:spChg>
        <pc:spChg chg="mod">
          <ac:chgData name="Javier Andres Luis Gonzalez" userId="9bfb70d5-126d-4793-8f2c-effcd62a7b5e" providerId="ADAL" clId="{F3F50C24-B04A-4FA0-B1E4-89B2B106AFB1}" dt="2024-10-15T16:11:48.670" v="98"/>
          <ac:spMkLst>
            <pc:docMk/>
            <pc:sldMk cId="1366992150" sldId="274"/>
            <ac:spMk id="42" creationId="{548EB4D1-F5E7-3777-D18D-034ACA025454}"/>
          </ac:spMkLst>
        </pc:spChg>
        <pc:spChg chg="mod">
          <ac:chgData name="Javier Andres Luis Gonzalez" userId="9bfb70d5-126d-4793-8f2c-effcd62a7b5e" providerId="ADAL" clId="{F3F50C24-B04A-4FA0-B1E4-89B2B106AFB1}" dt="2024-10-15T16:11:48.670" v="98"/>
          <ac:spMkLst>
            <pc:docMk/>
            <pc:sldMk cId="1366992150" sldId="274"/>
            <ac:spMk id="44" creationId="{F0304BE3-7A18-F817-ADFA-99BDBCAFA359}"/>
          </ac:spMkLst>
        </pc:spChg>
        <pc:spChg chg="mod">
          <ac:chgData name="Javier Andres Luis Gonzalez" userId="9bfb70d5-126d-4793-8f2c-effcd62a7b5e" providerId="ADAL" clId="{F3F50C24-B04A-4FA0-B1E4-89B2B106AFB1}" dt="2024-10-15T16:11:48.670" v="98"/>
          <ac:spMkLst>
            <pc:docMk/>
            <pc:sldMk cId="1366992150" sldId="274"/>
            <ac:spMk id="45" creationId="{3E205F69-DAE3-8980-B52C-25D21EBEDB92}"/>
          </ac:spMkLst>
        </pc:spChg>
        <pc:spChg chg="mod">
          <ac:chgData name="Javier Andres Luis Gonzalez" userId="9bfb70d5-126d-4793-8f2c-effcd62a7b5e" providerId="ADAL" clId="{F3F50C24-B04A-4FA0-B1E4-89B2B106AFB1}" dt="2024-10-15T16:11:48.670" v="98"/>
          <ac:spMkLst>
            <pc:docMk/>
            <pc:sldMk cId="1366992150" sldId="274"/>
            <ac:spMk id="47" creationId="{62350955-6EE3-83E8-CEBA-F47C0EF9D74D}"/>
          </ac:spMkLst>
        </pc:spChg>
        <pc:spChg chg="mod">
          <ac:chgData name="Javier Andres Luis Gonzalez" userId="9bfb70d5-126d-4793-8f2c-effcd62a7b5e" providerId="ADAL" clId="{F3F50C24-B04A-4FA0-B1E4-89B2B106AFB1}" dt="2024-10-15T16:11:48.670" v="98"/>
          <ac:spMkLst>
            <pc:docMk/>
            <pc:sldMk cId="1366992150" sldId="274"/>
            <ac:spMk id="48" creationId="{D73289C1-CD10-89A1-8CE9-F3859059C44D}"/>
          </ac:spMkLst>
        </pc:spChg>
        <pc:spChg chg="add mod">
          <ac:chgData name="Javier Andres Luis Gonzalez" userId="9bfb70d5-126d-4793-8f2c-effcd62a7b5e" providerId="ADAL" clId="{F3F50C24-B04A-4FA0-B1E4-89B2B106AFB1}" dt="2024-10-15T16:13:17.012" v="110" actId="14100"/>
          <ac:spMkLst>
            <pc:docMk/>
            <pc:sldMk cId="1366992150" sldId="274"/>
            <ac:spMk id="49" creationId="{C050ECFD-A74C-4C8E-2CBC-1722C86BDD9C}"/>
          </ac:spMkLst>
        </pc:spChg>
        <pc:spChg chg="add mod">
          <ac:chgData name="Javier Andres Luis Gonzalez" userId="9bfb70d5-126d-4793-8f2c-effcd62a7b5e" providerId="ADAL" clId="{F3F50C24-B04A-4FA0-B1E4-89B2B106AFB1}" dt="2024-10-15T16:13:17.012" v="110" actId="14100"/>
          <ac:spMkLst>
            <pc:docMk/>
            <pc:sldMk cId="1366992150" sldId="274"/>
            <ac:spMk id="50" creationId="{1C7E57FF-E581-AFFB-28AC-C4E80C01A6C9}"/>
          </ac:spMkLst>
        </pc:spChg>
        <pc:spChg chg="add mod">
          <ac:chgData name="Javier Andres Luis Gonzalez" userId="9bfb70d5-126d-4793-8f2c-effcd62a7b5e" providerId="ADAL" clId="{F3F50C24-B04A-4FA0-B1E4-89B2B106AFB1}" dt="2024-10-15T16:13:17.012" v="110" actId="14100"/>
          <ac:spMkLst>
            <pc:docMk/>
            <pc:sldMk cId="1366992150" sldId="274"/>
            <ac:spMk id="51" creationId="{D4E33EE7-8B09-4BC8-5E7A-C993AD5060F9}"/>
          </ac:spMkLst>
        </pc:spChg>
        <pc:spChg chg="add mod">
          <ac:chgData name="Javier Andres Luis Gonzalez" userId="9bfb70d5-126d-4793-8f2c-effcd62a7b5e" providerId="ADAL" clId="{F3F50C24-B04A-4FA0-B1E4-89B2B106AFB1}" dt="2024-10-15T16:13:17.012" v="110" actId="14100"/>
          <ac:spMkLst>
            <pc:docMk/>
            <pc:sldMk cId="1366992150" sldId="274"/>
            <ac:spMk id="52" creationId="{5D8A47A7-6B47-2B7D-DDC9-83C8C6ADB8AF}"/>
          </ac:spMkLst>
        </pc:spChg>
        <pc:spChg chg="add mod">
          <ac:chgData name="Javier Andres Luis Gonzalez" userId="9bfb70d5-126d-4793-8f2c-effcd62a7b5e" providerId="ADAL" clId="{F3F50C24-B04A-4FA0-B1E4-89B2B106AFB1}" dt="2024-10-15T16:13:17.012" v="110" actId="14100"/>
          <ac:spMkLst>
            <pc:docMk/>
            <pc:sldMk cId="1366992150" sldId="274"/>
            <ac:spMk id="53" creationId="{40A4CFCB-9B84-C3D8-63A2-F33D60969191}"/>
          </ac:spMkLst>
        </pc:spChg>
        <pc:spChg chg="add mod">
          <ac:chgData name="Javier Andres Luis Gonzalez" userId="9bfb70d5-126d-4793-8f2c-effcd62a7b5e" providerId="ADAL" clId="{F3F50C24-B04A-4FA0-B1E4-89B2B106AFB1}" dt="2024-10-15T16:13:17.012" v="110" actId="14100"/>
          <ac:spMkLst>
            <pc:docMk/>
            <pc:sldMk cId="1366992150" sldId="274"/>
            <ac:spMk id="54" creationId="{F550A195-03F1-C78F-25E9-E24495293646}"/>
          </ac:spMkLst>
        </pc:spChg>
        <pc:spChg chg="add mod">
          <ac:chgData name="Javier Andres Luis Gonzalez" userId="9bfb70d5-126d-4793-8f2c-effcd62a7b5e" providerId="ADAL" clId="{F3F50C24-B04A-4FA0-B1E4-89B2B106AFB1}" dt="2024-10-15T16:13:17.012" v="110" actId="14100"/>
          <ac:spMkLst>
            <pc:docMk/>
            <pc:sldMk cId="1366992150" sldId="274"/>
            <ac:spMk id="55" creationId="{4FDEE79D-43AA-5A13-DE2F-9640B60418B6}"/>
          </ac:spMkLst>
        </pc:spChg>
        <pc:spChg chg="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57" creationId="{437E017F-C442-A88B-4C70-C041B055D245}"/>
          </ac:spMkLst>
        </pc:spChg>
        <pc:spChg chg="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58" creationId="{8DAE7312-B88B-08F0-A571-004673359BAA}"/>
          </ac:spMkLst>
        </pc:spChg>
        <pc:spChg chg="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60" creationId="{B5464D56-2C71-D0E4-61F6-8B55EDF389F7}"/>
          </ac:spMkLst>
        </pc:spChg>
        <pc:spChg chg="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61" creationId="{BFACADF5-2CB5-0DB7-FF20-955DCFD780D3}"/>
          </ac:spMkLst>
        </pc:spChg>
        <pc:spChg chg="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63" creationId="{0B6FC99B-5C48-60F2-3779-BDBFB4FA4D5A}"/>
          </ac:spMkLst>
        </pc:spChg>
        <pc:spChg chg="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64" creationId="{56E9CC58-6F93-85C5-6179-E7ADC9F1988E}"/>
          </ac:spMkLst>
        </pc:spChg>
        <pc:spChg chg="add 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65" creationId="{62C064EE-6316-D4D9-56A4-D655C1263C0A}"/>
          </ac:spMkLst>
        </pc:spChg>
        <pc:spChg chg="add 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66" creationId="{9A44959F-9770-8D31-E355-602F81094DF8}"/>
          </ac:spMkLst>
        </pc:spChg>
        <pc:spChg chg="add 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67" creationId="{1F776B6D-B22F-786E-5DD9-167EA3D44AA9}"/>
          </ac:spMkLst>
        </pc:spChg>
        <pc:spChg chg="add 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68" creationId="{D92E8A5B-5F78-FAED-1071-FE66A33CAE8A}"/>
          </ac:spMkLst>
        </pc:spChg>
        <pc:spChg chg="add 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69" creationId="{5F8F30DD-535E-7AE8-BE78-EA5F0BC0FA1D}"/>
          </ac:spMkLst>
        </pc:spChg>
        <pc:spChg chg="add 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70" creationId="{7FA22012-476B-3FCE-4E0D-293629059A08}"/>
          </ac:spMkLst>
        </pc:spChg>
        <pc:spChg chg="add 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71" creationId="{190DFA86-AD5B-5AFF-BBCC-C6E49D34BCAA}"/>
          </ac:spMkLst>
        </pc:spChg>
        <pc:spChg chg="add mod">
          <ac:chgData name="Javier Andres Luis Gonzalez" userId="9bfb70d5-126d-4793-8f2c-effcd62a7b5e" providerId="ADAL" clId="{F3F50C24-B04A-4FA0-B1E4-89B2B106AFB1}" dt="2024-10-15T16:13:30.025" v="112"/>
          <ac:spMkLst>
            <pc:docMk/>
            <pc:sldMk cId="1366992150" sldId="274"/>
            <ac:spMk id="72" creationId="{4CE12A7D-E0F7-98A0-AD1A-732DD4F6C0F8}"/>
          </ac:spMkLst>
        </pc:spChg>
        <pc:spChg chg="mod">
          <ac:chgData name="Javier Andres Luis Gonzalez" userId="9bfb70d5-126d-4793-8f2c-effcd62a7b5e" providerId="ADAL" clId="{F3F50C24-B04A-4FA0-B1E4-89B2B106AFB1}" dt="2024-10-15T16:18:01.963" v="118"/>
          <ac:spMkLst>
            <pc:docMk/>
            <pc:sldMk cId="1366992150" sldId="274"/>
            <ac:spMk id="77" creationId="{085D801D-1984-C95E-47FF-58EADA6DAC8B}"/>
          </ac:spMkLst>
        </pc:spChg>
        <pc:spChg chg="mod">
          <ac:chgData name="Javier Andres Luis Gonzalez" userId="9bfb70d5-126d-4793-8f2c-effcd62a7b5e" providerId="ADAL" clId="{F3F50C24-B04A-4FA0-B1E4-89B2B106AFB1}" dt="2024-10-15T16:18:01.963" v="118"/>
          <ac:spMkLst>
            <pc:docMk/>
            <pc:sldMk cId="1366992150" sldId="274"/>
            <ac:spMk id="78" creationId="{1155B6D7-201B-9EE3-0181-508310B8BEF0}"/>
          </ac:spMkLst>
        </pc:spChg>
        <pc:spChg chg="mod">
          <ac:chgData name="Javier Andres Luis Gonzalez" userId="9bfb70d5-126d-4793-8f2c-effcd62a7b5e" providerId="ADAL" clId="{F3F50C24-B04A-4FA0-B1E4-89B2B106AFB1}" dt="2024-10-15T16:18:01.963" v="118"/>
          <ac:spMkLst>
            <pc:docMk/>
            <pc:sldMk cId="1366992150" sldId="274"/>
            <ac:spMk id="80" creationId="{2A7EB2D8-1953-E918-7511-3FC02C2961D6}"/>
          </ac:spMkLst>
        </pc:spChg>
        <pc:spChg chg="mod">
          <ac:chgData name="Javier Andres Luis Gonzalez" userId="9bfb70d5-126d-4793-8f2c-effcd62a7b5e" providerId="ADAL" clId="{F3F50C24-B04A-4FA0-B1E4-89B2B106AFB1}" dt="2024-10-15T16:18:01.963" v="118"/>
          <ac:spMkLst>
            <pc:docMk/>
            <pc:sldMk cId="1366992150" sldId="274"/>
            <ac:spMk id="81" creationId="{5FB6EEBC-8B4C-CD64-8AE8-E92938402684}"/>
          </ac:spMkLst>
        </pc:spChg>
        <pc:spChg chg="mod">
          <ac:chgData name="Javier Andres Luis Gonzalez" userId="9bfb70d5-126d-4793-8f2c-effcd62a7b5e" providerId="ADAL" clId="{F3F50C24-B04A-4FA0-B1E4-89B2B106AFB1}" dt="2024-10-15T16:18:01.963" v="118"/>
          <ac:spMkLst>
            <pc:docMk/>
            <pc:sldMk cId="1366992150" sldId="274"/>
            <ac:spMk id="83" creationId="{C9F42C8C-7E4B-334D-40A1-34E528C31CA2}"/>
          </ac:spMkLst>
        </pc:spChg>
        <pc:spChg chg="mod">
          <ac:chgData name="Javier Andres Luis Gonzalez" userId="9bfb70d5-126d-4793-8f2c-effcd62a7b5e" providerId="ADAL" clId="{F3F50C24-B04A-4FA0-B1E4-89B2B106AFB1}" dt="2024-10-15T16:18:01.963" v="118"/>
          <ac:spMkLst>
            <pc:docMk/>
            <pc:sldMk cId="1366992150" sldId="274"/>
            <ac:spMk id="84" creationId="{836FBBD4-22EE-C0DF-2E08-920516644E63}"/>
          </ac:spMkLst>
        </pc:spChg>
        <pc:spChg chg="add mod">
          <ac:chgData name="Javier Andres Luis Gonzalez" userId="9bfb70d5-126d-4793-8f2c-effcd62a7b5e" providerId="ADAL" clId="{F3F50C24-B04A-4FA0-B1E4-89B2B106AFB1}" dt="2024-10-15T16:18:01.963" v="118"/>
          <ac:spMkLst>
            <pc:docMk/>
            <pc:sldMk cId="1366992150" sldId="274"/>
            <ac:spMk id="85" creationId="{99BFA478-40CF-4707-DB17-9535368BA930}"/>
          </ac:spMkLst>
        </pc:spChg>
        <pc:spChg chg="add mod">
          <ac:chgData name="Javier Andres Luis Gonzalez" userId="9bfb70d5-126d-4793-8f2c-effcd62a7b5e" providerId="ADAL" clId="{F3F50C24-B04A-4FA0-B1E4-89B2B106AFB1}" dt="2024-10-15T16:18:01.963" v="118"/>
          <ac:spMkLst>
            <pc:docMk/>
            <pc:sldMk cId="1366992150" sldId="274"/>
            <ac:spMk id="86" creationId="{22E7600C-6D68-57E7-3D7B-DC2469C4FCA4}"/>
          </ac:spMkLst>
        </pc:spChg>
        <pc:spChg chg="add mod">
          <ac:chgData name="Javier Andres Luis Gonzalez" userId="9bfb70d5-126d-4793-8f2c-effcd62a7b5e" providerId="ADAL" clId="{F3F50C24-B04A-4FA0-B1E4-89B2B106AFB1}" dt="2024-10-15T16:18:01.963" v="118"/>
          <ac:spMkLst>
            <pc:docMk/>
            <pc:sldMk cId="1366992150" sldId="274"/>
            <ac:spMk id="87" creationId="{A8F20B71-D635-0711-D37D-A3B9340626F2}"/>
          </ac:spMkLst>
        </pc:spChg>
        <pc:spChg chg="add mod">
          <ac:chgData name="Javier Andres Luis Gonzalez" userId="9bfb70d5-126d-4793-8f2c-effcd62a7b5e" providerId="ADAL" clId="{F3F50C24-B04A-4FA0-B1E4-89B2B106AFB1}" dt="2024-10-15T16:18:01.963" v="118"/>
          <ac:spMkLst>
            <pc:docMk/>
            <pc:sldMk cId="1366992150" sldId="274"/>
            <ac:spMk id="88" creationId="{FA043A8E-5B93-8D25-99BB-9FFAFCD1D22A}"/>
          </ac:spMkLst>
        </pc:spChg>
        <pc:spChg chg="del mod topLvl">
          <ac:chgData name="Javier Andres Luis Gonzalez" userId="9bfb70d5-126d-4793-8f2c-effcd62a7b5e" providerId="ADAL" clId="{F3F50C24-B04A-4FA0-B1E4-89B2B106AFB1}" dt="2024-10-15T16:36:58.625" v="290" actId="478"/>
          <ac:spMkLst>
            <pc:docMk/>
            <pc:sldMk cId="1366992150" sldId="274"/>
            <ac:spMk id="90" creationId="{9BE72B41-D250-9B30-91C5-1D09C80D17CA}"/>
          </ac:spMkLst>
        </pc:spChg>
        <pc:spChg chg="add del mod topLvl">
          <ac:chgData name="Javier Andres Luis Gonzalez" userId="9bfb70d5-126d-4793-8f2c-effcd62a7b5e" providerId="ADAL" clId="{F3F50C24-B04A-4FA0-B1E4-89B2B106AFB1}" dt="2024-10-15T16:45:34.312" v="391" actId="478"/>
          <ac:spMkLst>
            <pc:docMk/>
            <pc:sldMk cId="1366992150" sldId="274"/>
            <ac:spMk id="91" creationId="{E8DE8C8E-B447-32D1-6440-7E26FE3EAC14}"/>
          </ac:spMkLst>
        </pc:spChg>
        <pc:spChg chg="del mod topLvl">
          <ac:chgData name="Javier Andres Luis Gonzalez" userId="9bfb70d5-126d-4793-8f2c-effcd62a7b5e" providerId="ADAL" clId="{F3F50C24-B04A-4FA0-B1E4-89B2B106AFB1}" dt="2024-10-15T16:35:58.591" v="273" actId="478"/>
          <ac:spMkLst>
            <pc:docMk/>
            <pc:sldMk cId="1366992150" sldId="274"/>
            <ac:spMk id="93" creationId="{994BE5A2-0CD4-CD5A-307A-EF1B6957B7FD}"/>
          </ac:spMkLst>
        </pc:spChg>
        <pc:spChg chg="add del mod topLvl">
          <ac:chgData name="Javier Andres Luis Gonzalez" userId="9bfb70d5-126d-4793-8f2c-effcd62a7b5e" providerId="ADAL" clId="{F3F50C24-B04A-4FA0-B1E4-89B2B106AFB1}" dt="2024-10-15T16:45:32.670" v="390" actId="478"/>
          <ac:spMkLst>
            <pc:docMk/>
            <pc:sldMk cId="1366992150" sldId="274"/>
            <ac:spMk id="94" creationId="{81CA0749-81AD-CB59-BDB8-CD14A01BBEE8}"/>
          </ac:spMkLst>
        </pc:spChg>
        <pc:spChg chg="del mod topLvl">
          <ac:chgData name="Javier Andres Luis Gonzalez" userId="9bfb70d5-126d-4793-8f2c-effcd62a7b5e" providerId="ADAL" clId="{F3F50C24-B04A-4FA0-B1E4-89B2B106AFB1}" dt="2024-10-15T16:36:11.275" v="277" actId="478"/>
          <ac:spMkLst>
            <pc:docMk/>
            <pc:sldMk cId="1366992150" sldId="274"/>
            <ac:spMk id="96" creationId="{AA76598A-A648-E67B-5F62-BBA83AE25B60}"/>
          </ac:spMkLst>
        </pc:spChg>
        <pc:spChg chg="del mod topLvl">
          <ac:chgData name="Javier Andres Luis Gonzalez" userId="9bfb70d5-126d-4793-8f2c-effcd62a7b5e" providerId="ADAL" clId="{F3F50C24-B04A-4FA0-B1E4-89B2B106AFB1}" dt="2024-10-15T16:45:29.069" v="388" actId="478"/>
          <ac:spMkLst>
            <pc:docMk/>
            <pc:sldMk cId="1366992150" sldId="274"/>
            <ac:spMk id="97" creationId="{21638CA2-5A6D-70F4-D133-5C010DF52DDA}"/>
          </ac:spMkLst>
        </pc:spChg>
        <pc:spChg chg="add del mod">
          <ac:chgData name="Javier Andres Luis Gonzalez" userId="9bfb70d5-126d-4793-8f2c-effcd62a7b5e" providerId="ADAL" clId="{F3F50C24-B04A-4FA0-B1E4-89B2B106AFB1}" dt="2024-10-15T16:47:26.187" v="437"/>
          <ac:spMkLst>
            <pc:docMk/>
            <pc:sldMk cId="1366992150" sldId="274"/>
            <ac:spMk id="98" creationId="{C0ADB76E-13C0-9E75-EE21-829B561A9FC2}"/>
          </ac:spMkLst>
        </pc:spChg>
        <pc:spChg chg="add del mod">
          <ac:chgData name="Javier Andres Luis Gonzalez" userId="9bfb70d5-126d-4793-8f2c-effcd62a7b5e" providerId="ADAL" clId="{F3F50C24-B04A-4FA0-B1E4-89B2B106AFB1}" dt="2024-10-15T16:47:41.428" v="441" actId="478"/>
          <ac:spMkLst>
            <pc:docMk/>
            <pc:sldMk cId="1366992150" sldId="274"/>
            <ac:spMk id="99" creationId="{30B18D94-996D-545E-5C38-4AC2A5AD62DB}"/>
          </ac:spMkLst>
        </pc:spChg>
        <pc:spChg chg="add del mod">
          <ac:chgData name="Javier Andres Luis Gonzalez" userId="9bfb70d5-126d-4793-8f2c-effcd62a7b5e" providerId="ADAL" clId="{F3F50C24-B04A-4FA0-B1E4-89B2B106AFB1}" dt="2024-10-15T16:47:41.428" v="441" actId="478"/>
          <ac:spMkLst>
            <pc:docMk/>
            <pc:sldMk cId="1366992150" sldId="274"/>
            <ac:spMk id="100" creationId="{06A337AE-DE45-8C37-0E78-A9985CEF5BF2}"/>
          </ac:spMkLst>
        </pc:spChg>
        <pc:spChg chg="add del mod">
          <ac:chgData name="Javier Andres Luis Gonzalez" userId="9bfb70d5-126d-4793-8f2c-effcd62a7b5e" providerId="ADAL" clId="{F3F50C24-B04A-4FA0-B1E4-89B2B106AFB1}" dt="2024-10-15T16:51:21.293" v="490" actId="478"/>
          <ac:spMkLst>
            <pc:docMk/>
            <pc:sldMk cId="1366992150" sldId="274"/>
            <ac:spMk id="101" creationId="{C1BC8F3F-DD07-323D-7E87-388DAF28DC21}"/>
          </ac:spMkLst>
        </pc:spChg>
        <pc:spChg chg="add mod">
          <ac:chgData name="Javier Andres Luis Gonzalez" userId="9bfb70d5-126d-4793-8f2c-effcd62a7b5e" providerId="ADAL" clId="{F3F50C24-B04A-4FA0-B1E4-89B2B106AFB1}" dt="2024-10-15T16:52:35.063" v="497" actId="1076"/>
          <ac:spMkLst>
            <pc:docMk/>
            <pc:sldMk cId="1366992150" sldId="274"/>
            <ac:spMk id="102" creationId="{68850EAD-008D-B803-4EC9-14DF5A8F7B77}"/>
          </ac:spMkLst>
        </pc:spChg>
        <pc:spChg chg="add mod">
          <ac:chgData name="Javier Andres Luis Gonzalez" userId="9bfb70d5-126d-4793-8f2c-effcd62a7b5e" providerId="ADAL" clId="{F3F50C24-B04A-4FA0-B1E4-89B2B106AFB1}" dt="2024-10-15T16:52:35.063" v="497" actId="1076"/>
          <ac:spMkLst>
            <pc:docMk/>
            <pc:sldMk cId="1366992150" sldId="274"/>
            <ac:spMk id="103" creationId="{F5A1C1B1-A2B8-F0CF-D8E5-E07AAB928D46}"/>
          </ac:spMkLst>
        </pc:spChg>
        <pc:spChg chg="add mod">
          <ac:chgData name="Javier Andres Luis Gonzalez" userId="9bfb70d5-126d-4793-8f2c-effcd62a7b5e" providerId="ADAL" clId="{F3F50C24-B04A-4FA0-B1E4-89B2B106AFB1}" dt="2024-10-15T16:52:35.063" v="497" actId="1076"/>
          <ac:spMkLst>
            <pc:docMk/>
            <pc:sldMk cId="1366992150" sldId="274"/>
            <ac:spMk id="104" creationId="{83EEA300-49F1-21B7-D0C3-966014A18B07}"/>
          </ac:spMkLst>
        </pc:spChg>
        <pc:spChg chg="add mod">
          <ac:chgData name="Javier Andres Luis Gonzalez" userId="9bfb70d5-126d-4793-8f2c-effcd62a7b5e" providerId="ADAL" clId="{F3F50C24-B04A-4FA0-B1E4-89B2B106AFB1}" dt="2024-10-15T16:50:45.097" v="461" actId="1076"/>
          <ac:spMkLst>
            <pc:docMk/>
            <pc:sldMk cId="1366992150" sldId="274"/>
            <ac:spMk id="105" creationId="{150BA402-21A6-C82B-5929-AD323AEB7FF9}"/>
          </ac:spMkLst>
        </pc:spChg>
        <pc:spChg chg="add mod">
          <ac:chgData name="Javier Andres Luis Gonzalez" userId="9bfb70d5-126d-4793-8f2c-effcd62a7b5e" providerId="ADAL" clId="{F3F50C24-B04A-4FA0-B1E4-89B2B106AFB1}" dt="2024-10-15T16:50:15.993" v="458" actId="1076"/>
          <ac:spMkLst>
            <pc:docMk/>
            <pc:sldMk cId="1366992150" sldId="274"/>
            <ac:spMk id="106" creationId="{28583856-3BA3-7B11-5F8D-8249543682DA}"/>
          </ac:spMkLst>
        </pc:spChg>
        <pc:spChg chg="add mod">
          <ac:chgData name="Javier Andres Luis Gonzalez" userId="9bfb70d5-126d-4793-8f2c-effcd62a7b5e" providerId="ADAL" clId="{F3F50C24-B04A-4FA0-B1E4-89B2B106AFB1}" dt="2024-10-15T16:50:33.820" v="460" actId="1076"/>
          <ac:spMkLst>
            <pc:docMk/>
            <pc:sldMk cId="1366992150" sldId="274"/>
            <ac:spMk id="107" creationId="{7F5C7E4A-3959-6878-83B3-15F1AEA96B3D}"/>
          </ac:spMkLst>
        </pc:spChg>
        <pc:spChg chg="add del mod ord">
          <ac:chgData name="Javier Andres Luis Gonzalez" userId="9bfb70d5-126d-4793-8f2c-effcd62a7b5e" providerId="ADAL" clId="{F3F50C24-B04A-4FA0-B1E4-89B2B106AFB1}" dt="2024-10-15T16:43:54.177" v="378" actId="478"/>
          <ac:spMkLst>
            <pc:docMk/>
            <pc:sldMk cId="1366992150" sldId="274"/>
            <ac:spMk id="108" creationId="{FDFA00F1-57D5-A56F-062C-2F2EDD93AAF2}"/>
          </ac:spMkLst>
        </pc:spChg>
        <pc:spChg chg="add del mod">
          <ac:chgData name="Javier Andres Luis Gonzalez" userId="9bfb70d5-126d-4793-8f2c-effcd62a7b5e" providerId="ADAL" clId="{F3F50C24-B04A-4FA0-B1E4-89B2B106AFB1}" dt="2024-10-15T16:45:22.785" v="387" actId="478"/>
          <ac:spMkLst>
            <pc:docMk/>
            <pc:sldMk cId="1366992150" sldId="274"/>
            <ac:spMk id="109" creationId="{765ACD03-5D69-6944-63A5-1820D3216DBD}"/>
          </ac:spMkLst>
        </pc:spChg>
        <pc:spChg chg="add mod">
          <ac:chgData name="Javier Andres Luis Gonzalez" userId="9bfb70d5-126d-4793-8f2c-effcd62a7b5e" providerId="ADAL" clId="{F3F50C24-B04A-4FA0-B1E4-89B2B106AFB1}" dt="2024-10-15T16:52:35.063" v="497" actId="1076"/>
          <ac:spMkLst>
            <pc:docMk/>
            <pc:sldMk cId="1366992150" sldId="274"/>
            <ac:spMk id="110" creationId="{6F21D74B-B26D-2D15-AA98-3EA399723C34}"/>
          </ac:spMkLst>
        </pc:spChg>
        <pc:spChg chg="add mod">
          <ac:chgData name="Javier Andres Luis Gonzalez" userId="9bfb70d5-126d-4793-8f2c-effcd62a7b5e" providerId="ADAL" clId="{F3F50C24-B04A-4FA0-B1E4-89B2B106AFB1}" dt="2024-10-15T16:52:35.063" v="497" actId="1076"/>
          <ac:spMkLst>
            <pc:docMk/>
            <pc:sldMk cId="1366992150" sldId="274"/>
            <ac:spMk id="111" creationId="{58DDD12B-FAA4-C014-0F65-C80C299A8D9C}"/>
          </ac:spMkLst>
        </pc:spChg>
        <pc:spChg chg="add mod">
          <ac:chgData name="Javier Andres Luis Gonzalez" userId="9bfb70d5-126d-4793-8f2c-effcd62a7b5e" providerId="ADAL" clId="{F3F50C24-B04A-4FA0-B1E4-89B2B106AFB1}" dt="2024-10-15T16:52:35.063" v="497" actId="1076"/>
          <ac:spMkLst>
            <pc:docMk/>
            <pc:sldMk cId="1366992150" sldId="274"/>
            <ac:spMk id="112" creationId="{E9CA2BC1-DED1-A287-C5EA-EB4375F345F1}"/>
          </ac:spMkLst>
        </pc:spChg>
        <pc:spChg chg="add mod">
          <ac:chgData name="Javier Andres Luis Gonzalez" userId="9bfb70d5-126d-4793-8f2c-effcd62a7b5e" providerId="ADAL" clId="{F3F50C24-B04A-4FA0-B1E4-89B2B106AFB1}" dt="2024-10-15T17:44:39.623" v="1151" actId="255"/>
          <ac:spMkLst>
            <pc:docMk/>
            <pc:sldMk cId="1366992150" sldId="274"/>
            <ac:spMk id="114" creationId="{96D61A46-7E81-3A25-B267-5ED73E729944}"/>
          </ac:spMkLst>
        </pc:spChg>
        <pc:grpChg chg="add mod">
          <ac:chgData name="Javier Andres Luis Gonzalez" userId="9bfb70d5-126d-4793-8f2c-effcd62a7b5e" providerId="ADAL" clId="{F3F50C24-B04A-4FA0-B1E4-89B2B106AFB1}" dt="2024-10-15T16:11:01.728" v="89"/>
          <ac:grpSpMkLst>
            <pc:docMk/>
            <pc:sldMk cId="1366992150" sldId="274"/>
            <ac:grpSpMk id="7" creationId="{550A98F4-1A18-227F-CD9B-F12CD9D60FC1}"/>
          </ac:grpSpMkLst>
        </pc:grpChg>
        <pc:grpChg chg="add mod">
          <ac:chgData name="Javier Andres Luis Gonzalez" userId="9bfb70d5-126d-4793-8f2c-effcd62a7b5e" providerId="ADAL" clId="{F3F50C24-B04A-4FA0-B1E4-89B2B106AFB1}" dt="2024-10-15T16:11:01.728" v="89"/>
          <ac:grpSpMkLst>
            <pc:docMk/>
            <pc:sldMk cId="1366992150" sldId="274"/>
            <ac:grpSpMk id="10" creationId="{E642AF5A-8A41-C941-78C8-46D523CCFF61}"/>
          </ac:grpSpMkLst>
        </pc:grpChg>
        <pc:grpChg chg="add mod">
          <ac:chgData name="Javier Andres Luis Gonzalez" userId="9bfb70d5-126d-4793-8f2c-effcd62a7b5e" providerId="ADAL" clId="{F3F50C24-B04A-4FA0-B1E4-89B2B106AFB1}" dt="2024-10-15T16:11:01.728" v="89"/>
          <ac:grpSpMkLst>
            <pc:docMk/>
            <pc:sldMk cId="1366992150" sldId="274"/>
            <ac:grpSpMk id="13" creationId="{37C1414D-2EE4-F241-DEB4-58638CAE3B7F}"/>
          </ac:grpSpMkLst>
        </pc:grpChg>
        <pc:grpChg chg="add mod">
          <ac:chgData name="Javier Andres Luis Gonzalez" userId="9bfb70d5-126d-4793-8f2c-effcd62a7b5e" providerId="ADAL" clId="{F3F50C24-B04A-4FA0-B1E4-89B2B106AFB1}" dt="2024-10-15T16:11:35.142" v="97"/>
          <ac:grpSpMkLst>
            <pc:docMk/>
            <pc:sldMk cId="1366992150" sldId="274"/>
            <ac:grpSpMk id="24" creationId="{030D489F-7479-2B27-7352-F1628316BF06}"/>
          </ac:grpSpMkLst>
        </pc:grpChg>
        <pc:grpChg chg="add mod">
          <ac:chgData name="Javier Andres Luis Gonzalez" userId="9bfb70d5-126d-4793-8f2c-effcd62a7b5e" providerId="ADAL" clId="{F3F50C24-B04A-4FA0-B1E4-89B2B106AFB1}" dt="2024-10-15T16:11:35.142" v="97"/>
          <ac:grpSpMkLst>
            <pc:docMk/>
            <pc:sldMk cId="1366992150" sldId="274"/>
            <ac:grpSpMk id="27" creationId="{737CC7AE-1CA1-17A4-1A3E-7ED51CEA3CDC}"/>
          </ac:grpSpMkLst>
        </pc:grpChg>
        <pc:grpChg chg="add mod">
          <ac:chgData name="Javier Andres Luis Gonzalez" userId="9bfb70d5-126d-4793-8f2c-effcd62a7b5e" providerId="ADAL" clId="{F3F50C24-B04A-4FA0-B1E4-89B2B106AFB1}" dt="2024-10-15T16:11:35.142" v="97"/>
          <ac:grpSpMkLst>
            <pc:docMk/>
            <pc:sldMk cId="1366992150" sldId="274"/>
            <ac:grpSpMk id="30" creationId="{10159202-E7E8-2702-3764-548317DF0F37}"/>
          </ac:grpSpMkLst>
        </pc:grpChg>
        <pc:grpChg chg="add mod">
          <ac:chgData name="Javier Andres Luis Gonzalez" userId="9bfb70d5-126d-4793-8f2c-effcd62a7b5e" providerId="ADAL" clId="{F3F50C24-B04A-4FA0-B1E4-89B2B106AFB1}" dt="2024-10-15T16:13:17.012" v="110" actId="14100"/>
          <ac:grpSpMkLst>
            <pc:docMk/>
            <pc:sldMk cId="1366992150" sldId="274"/>
            <ac:grpSpMk id="40" creationId="{4AD7ED45-AF12-06F1-B5BE-6265BBC86927}"/>
          </ac:grpSpMkLst>
        </pc:grpChg>
        <pc:grpChg chg="add mod">
          <ac:chgData name="Javier Andres Luis Gonzalez" userId="9bfb70d5-126d-4793-8f2c-effcd62a7b5e" providerId="ADAL" clId="{F3F50C24-B04A-4FA0-B1E4-89B2B106AFB1}" dt="2024-10-15T16:13:17.012" v="110" actId="14100"/>
          <ac:grpSpMkLst>
            <pc:docMk/>
            <pc:sldMk cId="1366992150" sldId="274"/>
            <ac:grpSpMk id="43" creationId="{0F10F65A-0450-1F24-4A78-90FE6BC4F3E9}"/>
          </ac:grpSpMkLst>
        </pc:grpChg>
        <pc:grpChg chg="add mod">
          <ac:chgData name="Javier Andres Luis Gonzalez" userId="9bfb70d5-126d-4793-8f2c-effcd62a7b5e" providerId="ADAL" clId="{F3F50C24-B04A-4FA0-B1E4-89B2B106AFB1}" dt="2024-10-15T16:13:17.012" v="110" actId="14100"/>
          <ac:grpSpMkLst>
            <pc:docMk/>
            <pc:sldMk cId="1366992150" sldId="274"/>
            <ac:grpSpMk id="46" creationId="{2D953081-7EEE-32C6-8005-8796A615406C}"/>
          </ac:grpSpMkLst>
        </pc:grpChg>
        <pc:grpChg chg="add mod">
          <ac:chgData name="Javier Andres Luis Gonzalez" userId="9bfb70d5-126d-4793-8f2c-effcd62a7b5e" providerId="ADAL" clId="{F3F50C24-B04A-4FA0-B1E4-89B2B106AFB1}" dt="2024-10-15T16:13:24.531" v="111"/>
          <ac:grpSpMkLst>
            <pc:docMk/>
            <pc:sldMk cId="1366992150" sldId="274"/>
            <ac:grpSpMk id="56" creationId="{4D006EFB-7E95-80F6-B731-C6BC869E6350}"/>
          </ac:grpSpMkLst>
        </pc:grpChg>
        <pc:grpChg chg="add mod">
          <ac:chgData name="Javier Andres Luis Gonzalez" userId="9bfb70d5-126d-4793-8f2c-effcd62a7b5e" providerId="ADAL" clId="{F3F50C24-B04A-4FA0-B1E4-89B2B106AFB1}" dt="2024-10-15T16:13:24.531" v="111"/>
          <ac:grpSpMkLst>
            <pc:docMk/>
            <pc:sldMk cId="1366992150" sldId="274"/>
            <ac:grpSpMk id="59" creationId="{FD36D5B3-3407-DF68-1B56-88EC74E9BF12}"/>
          </ac:grpSpMkLst>
        </pc:grpChg>
        <pc:grpChg chg="add mod">
          <ac:chgData name="Javier Andres Luis Gonzalez" userId="9bfb70d5-126d-4793-8f2c-effcd62a7b5e" providerId="ADAL" clId="{F3F50C24-B04A-4FA0-B1E4-89B2B106AFB1}" dt="2024-10-15T16:13:24.531" v="111"/>
          <ac:grpSpMkLst>
            <pc:docMk/>
            <pc:sldMk cId="1366992150" sldId="274"/>
            <ac:grpSpMk id="62" creationId="{E65F1C4E-8664-BA26-4624-EA657B8E0CA4}"/>
          </ac:grpSpMkLst>
        </pc:grpChg>
        <pc:grpChg chg="add mod">
          <ac:chgData name="Javier Andres Luis Gonzalez" userId="9bfb70d5-126d-4793-8f2c-effcd62a7b5e" providerId="ADAL" clId="{F3F50C24-B04A-4FA0-B1E4-89B2B106AFB1}" dt="2024-10-15T16:18:01.963" v="118"/>
          <ac:grpSpMkLst>
            <pc:docMk/>
            <pc:sldMk cId="1366992150" sldId="274"/>
            <ac:grpSpMk id="76" creationId="{026A574D-7AEC-F766-86CC-4530654505D0}"/>
          </ac:grpSpMkLst>
        </pc:grpChg>
        <pc:grpChg chg="add mod">
          <ac:chgData name="Javier Andres Luis Gonzalez" userId="9bfb70d5-126d-4793-8f2c-effcd62a7b5e" providerId="ADAL" clId="{F3F50C24-B04A-4FA0-B1E4-89B2B106AFB1}" dt="2024-10-15T16:18:01.963" v="118"/>
          <ac:grpSpMkLst>
            <pc:docMk/>
            <pc:sldMk cId="1366992150" sldId="274"/>
            <ac:grpSpMk id="79" creationId="{DF1F76D6-214F-7FA6-D2E7-EFDBD668D432}"/>
          </ac:grpSpMkLst>
        </pc:grpChg>
        <pc:grpChg chg="add mod">
          <ac:chgData name="Javier Andres Luis Gonzalez" userId="9bfb70d5-126d-4793-8f2c-effcd62a7b5e" providerId="ADAL" clId="{F3F50C24-B04A-4FA0-B1E4-89B2B106AFB1}" dt="2024-10-15T16:18:01.963" v="118"/>
          <ac:grpSpMkLst>
            <pc:docMk/>
            <pc:sldMk cId="1366992150" sldId="274"/>
            <ac:grpSpMk id="82" creationId="{95A61990-82F0-A9EA-90C6-92FC11F1BBCA}"/>
          </ac:grpSpMkLst>
        </pc:grpChg>
        <pc:grpChg chg="add del mod">
          <ac:chgData name="Javier Andres Luis Gonzalez" userId="9bfb70d5-126d-4793-8f2c-effcd62a7b5e" providerId="ADAL" clId="{F3F50C24-B04A-4FA0-B1E4-89B2B106AFB1}" dt="2024-10-15T16:36:58.625" v="290" actId="478"/>
          <ac:grpSpMkLst>
            <pc:docMk/>
            <pc:sldMk cId="1366992150" sldId="274"/>
            <ac:grpSpMk id="89" creationId="{AF01B67A-85BA-848C-D11D-3CBE4377B4D3}"/>
          </ac:grpSpMkLst>
        </pc:grpChg>
        <pc:grpChg chg="add del mod">
          <ac:chgData name="Javier Andres Luis Gonzalez" userId="9bfb70d5-126d-4793-8f2c-effcd62a7b5e" providerId="ADAL" clId="{F3F50C24-B04A-4FA0-B1E4-89B2B106AFB1}" dt="2024-10-15T16:35:58.591" v="273" actId="478"/>
          <ac:grpSpMkLst>
            <pc:docMk/>
            <pc:sldMk cId="1366992150" sldId="274"/>
            <ac:grpSpMk id="92" creationId="{BCE9294E-C085-6DFB-3CFD-FEFF69D3CAFA}"/>
          </ac:grpSpMkLst>
        </pc:grpChg>
        <pc:grpChg chg="add del mod">
          <ac:chgData name="Javier Andres Luis Gonzalez" userId="9bfb70d5-126d-4793-8f2c-effcd62a7b5e" providerId="ADAL" clId="{F3F50C24-B04A-4FA0-B1E4-89B2B106AFB1}" dt="2024-10-15T16:36:11.275" v="277" actId="478"/>
          <ac:grpSpMkLst>
            <pc:docMk/>
            <pc:sldMk cId="1366992150" sldId="274"/>
            <ac:grpSpMk id="95" creationId="{06BFACAE-4F88-5D83-853C-6B1B73236DBF}"/>
          </ac:grpSpMkLst>
        </pc:grpChg>
        <pc:picChg chg="add mod">
          <ac:chgData name="Javier Andres Luis Gonzalez" userId="9bfb70d5-126d-4793-8f2c-effcd62a7b5e" providerId="ADAL" clId="{F3F50C24-B04A-4FA0-B1E4-89B2B106AFB1}" dt="2024-10-15T16:11:33.461" v="96" actId="14100"/>
          <ac:picMkLst>
            <pc:docMk/>
            <pc:sldMk cId="1366992150" sldId="274"/>
            <ac:picMk id="23" creationId="{1084F4C4-A5DE-1BBC-B701-4184DA933840}"/>
          </ac:picMkLst>
        </pc:picChg>
        <pc:picChg chg="add">
          <ac:chgData name="Javier Andres Luis Gonzalez" userId="9bfb70d5-126d-4793-8f2c-effcd62a7b5e" providerId="ADAL" clId="{F3F50C24-B04A-4FA0-B1E4-89B2B106AFB1}" dt="2024-10-15T16:16:56.350" v="113"/>
          <ac:picMkLst>
            <pc:docMk/>
            <pc:sldMk cId="1366992150" sldId="274"/>
            <ac:picMk id="73" creationId="{DC3DEA8A-D163-FC21-E243-FFE9F4AEAF5B}"/>
          </ac:picMkLst>
        </pc:picChg>
        <pc:picChg chg="add del">
          <ac:chgData name="Javier Andres Luis Gonzalez" userId="9bfb70d5-126d-4793-8f2c-effcd62a7b5e" providerId="ADAL" clId="{F3F50C24-B04A-4FA0-B1E4-89B2B106AFB1}" dt="2024-10-15T16:17:19.261" v="117" actId="22"/>
          <ac:picMkLst>
            <pc:docMk/>
            <pc:sldMk cId="1366992150" sldId="274"/>
            <ac:picMk id="75" creationId="{EFD83034-A689-A015-E7E1-19D4CAB95870}"/>
          </ac:picMkLst>
        </pc:picChg>
      </pc:sldChg>
      <pc:sldChg chg="del">
        <pc:chgData name="Javier Andres Luis Gonzalez" userId="9bfb70d5-126d-4793-8f2c-effcd62a7b5e" providerId="ADAL" clId="{F3F50C24-B04A-4FA0-B1E4-89B2B106AFB1}" dt="2024-10-15T16:32:26.058" v="250" actId="47"/>
        <pc:sldMkLst>
          <pc:docMk/>
          <pc:sldMk cId="2046559866" sldId="275"/>
        </pc:sldMkLst>
      </pc:sldChg>
      <pc:sldChg chg="del">
        <pc:chgData name="Javier Andres Luis Gonzalez" userId="9bfb70d5-126d-4793-8f2c-effcd62a7b5e" providerId="ADAL" clId="{F3F50C24-B04A-4FA0-B1E4-89B2B106AFB1}" dt="2024-10-15T16:32:24.361" v="249" actId="47"/>
        <pc:sldMkLst>
          <pc:docMk/>
          <pc:sldMk cId="2013919615" sldId="276"/>
        </pc:sldMkLst>
      </pc:sldChg>
      <pc:sldChg chg="addSp delSp modSp mod ord">
        <pc:chgData name="Javier Andres Luis Gonzalez" userId="9bfb70d5-126d-4793-8f2c-effcd62a7b5e" providerId="ADAL" clId="{F3F50C24-B04A-4FA0-B1E4-89B2B106AFB1}" dt="2024-10-15T18:06:28.479" v="1366"/>
        <pc:sldMkLst>
          <pc:docMk/>
          <pc:sldMk cId="4240604635" sldId="277"/>
        </pc:sldMkLst>
        <pc:spChg chg="del">
          <ac:chgData name="Javier Andres Luis Gonzalez" userId="9bfb70d5-126d-4793-8f2c-effcd62a7b5e" providerId="ADAL" clId="{F3F50C24-B04A-4FA0-B1E4-89B2B106AFB1}" dt="2024-10-15T17:57:57.827" v="1291" actId="478"/>
          <ac:spMkLst>
            <pc:docMk/>
            <pc:sldMk cId="4240604635" sldId="277"/>
            <ac:spMk id="2" creationId="{81F7D952-77E6-0050-76E2-ECFB9EBF6D36}"/>
          </ac:spMkLst>
        </pc:spChg>
        <pc:spChg chg="del">
          <ac:chgData name="Javier Andres Luis Gonzalez" userId="9bfb70d5-126d-4793-8f2c-effcd62a7b5e" providerId="ADAL" clId="{F3F50C24-B04A-4FA0-B1E4-89B2B106AFB1}" dt="2024-10-15T17:57:57.827" v="1291" actId="478"/>
          <ac:spMkLst>
            <pc:docMk/>
            <pc:sldMk cId="4240604635" sldId="277"/>
            <ac:spMk id="3" creationId="{178194E9-7BE0-2231-A9F1-F1A2C6B0EB7B}"/>
          </ac:spMkLst>
        </pc:spChg>
        <pc:spChg chg="del">
          <ac:chgData name="Javier Andres Luis Gonzalez" userId="9bfb70d5-126d-4793-8f2c-effcd62a7b5e" providerId="ADAL" clId="{F3F50C24-B04A-4FA0-B1E4-89B2B106AFB1}" dt="2024-10-15T17:57:57.827" v="1291" actId="478"/>
          <ac:spMkLst>
            <pc:docMk/>
            <pc:sldMk cId="4240604635" sldId="277"/>
            <ac:spMk id="4" creationId="{A371D0FF-791A-23B5-2A05-940C2B4A24D5}"/>
          </ac:spMkLst>
        </pc:spChg>
        <pc:spChg chg="del">
          <ac:chgData name="Javier Andres Luis Gonzalez" userId="9bfb70d5-126d-4793-8f2c-effcd62a7b5e" providerId="ADAL" clId="{F3F50C24-B04A-4FA0-B1E4-89B2B106AFB1}" dt="2024-10-15T17:57:57.827" v="1291" actId="478"/>
          <ac:spMkLst>
            <pc:docMk/>
            <pc:sldMk cId="4240604635" sldId="277"/>
            <ac:spMk id="5" creationId="{E87689F9-CB73-01AD-444C-A9E7FD27444C}"/>
          </ac:spMkLst>
        </pc:spChg>
        <pc:spChg chg="del">
          <ac:chgData name="Javier Andres Luis Gonzalez" userId="9bfb70d5-126d-4793-8f2c-effcd62a7b5e" providerId="ADAL" clId="{F3F50C24-B04A-4FA0-B1E4-89B2B106AFB1}" dt="2024-10-15T17:57:57.827" v="1291" actId="478"/>
          <ac:spMkLst>
            <pc:docMk/>
            <pc:sldMk cId="4240604635" sldId="277"/>
            <ac:spMk id="6" creationId="{FA99EAA4-2F3C-4AF8-F5A4-14FD83E100F3}"/>
          </ac:spMkLst>
        </pc:spChg>
        <pc:spChg chg="add mod">
          <ac:chgData name="Javier Andres Luis Gonzalez" userId="9bfb70d5-126d-4793-8f2c-effcd62a7b5e" providerId="ADAL" clId="{F3F50C24-B04A-4FA0-B1E4-89B2B106AFB1}" dt="2024-10-15T18:03:51.874" v="1347" actId="14100"/>
          <ac:spMkLst>
            <pc:docMk/>
            <pc:sldMk cId="4240604635" sldId="277"/>
            <ac:spMk id="9" creationId="{0A3A2A16-C987-9035-F891-EE37061FBCAC}"/>
          </ac:spMkLst>
        </pc:spChg>
        <pc:spChg chg="add mod">
          <ac:chgData name="Javier Andres Luis Gonzalez" userId="9bfb70d5-126d-4793-8f2c-effcd62a7b5e" providerId="ADAL" clId="{F3F50C24-B04A-4FA0-B1E4-89B2B106AFB1}" dt="2024-10-15T18:03:51.874" v="1347" actId="14100"/>
          <ac:spMkLst>
            <pc:docMk/>
            <pc:sldMk cId="4240604635" sldId="277"/>
            <ac:spMk id="10" creationId="{CD006EAE-D47E-11E7-B4D7-C9CC4BB6D894}"/>
          </ac:spMkLst>
        </pc:spChg>
        <pc:picChg chg="add mod">
          <ac:chgData name="Javier Andres Luis Gonzalez" userId="9bfb70d5-126d-4793-8f2c-effcd62a7b5e" providerId="ADAL" clId="{F3F50C24-B04A-4FA0-B1E4-89B2B106AFB1}" dt="2024-10-15T18:01:58.282" v="1324" actId="1076"/>
          <ac:picMkLst>
            <pc:docMk/>
            <pc:sldMk cId="4240604635" sldId="277"/>
            <ac:picMk id="8" creationId="{7D94D18C-7F35-9A51-2CB0-C08257968C3B}"/>
          </ac:picMkLst>
        </pc:picChg>
      </pc:sldChg>
      <pc:sldChg chg="addSp delSp modSp mod ord">
        <pc:chgData name="Javier Andres Luis Gonzalez" userId="9bfb70d5-126d-4793-8f2c-effcd62a7b5e" providerId="ADAL" clId="{F3F50C24-B04A-4FA0-B1E4-89B2B106AFB1}" dt="2024-10-15T17:45:08.794" v="1154" actId="255"/>
        <pc:sldMkLst>
          <pc:docMk/>
          <pc:sldMk cId="2811146754" sldId="278"/>
        </pc:sldMkLst>
        <pc:spChg chg="mod">
          <ac:chgData name="Javier Andres Luis Gonzalez" userId="9bfb70d5-126d-4793-8f2c-effcd62a7b5e" providerId="ADAL" clId="{F3F50C24-B04A-4FA0-B1E4-89B2B106AFB1}" dt="2024-10-15T17:45:08.794" v="1154" actId="255"/>
          <ac:spMkLst>
            <pc:docMk/>
            <pc:sldMk cId="2811146754" sldId="278"/>
            <ac:spMk id="2" creationId="{4E8E8DAC-8BB7-A9C3-B55A-A2276253EB9B}"/>
          </ac:spMkLst>
        </pc:spChg>
        <pc:spChg chg="del mod">
          <ac:chgData name="Javier Andres Luis Gonzalez" userId="9bfb70d5-126d-4793-8f2c-effcd62a7b5e" providerId="ADAL" clId="{F3F50C24-B04A-4FA0-B1E4-89B2B106AFB1}" dt="2024-10-15T17:16:46.177" v="799" actId="478"/>
          <ac:spMkLst>
            <pc:docMk/>
            <pc:sldMk cId="2811146754" sldId="278"/>
            <ac:spMk id="3" creationId="{024753A2-7E27-1E9D-ED61-8C3EE71BE399}"/>
          </ac:spMkLst>
        </pc:spChg>
        <pc:spChg chg="del">
          <ac:chgData name="Javier Andres Luis Gonzalez" userId="9bfb70d5-126d-4793-8f2c-effcd62a7b5e" providerId="ADAL" clId="{F3F50C24-B04A-4FA0-B1E4-89B2B106AFB1}" dt="2024-10-15T17:16:46.177" v="799" actId="478"/>
          <ac:spMkLst>
            <pc:docMk/>
            <pc:sldMk cId="2811146754" sldId="278"/>
            <ac:spMk id="4" creationId="{300A6CE9-6102-E837-13E9-455B20F09260}"/>
          </ac:spMkLst>
        </pc:spChg>
        <pc:spChg chg="add del mod">
          <ac:chgData name="Javier Andres Luis Gonzalez" userId="9bfb70d5-126d-4793-8f2c-effcd62a7b5e" providerId="ADAL" clId="{F3F50C24-B04A-4FA0-B1E4-89B2B106AFB1}" dt="2024-10-15T17:12:15.721" v="759" actId="478"/>
          <ac:spMkLst>
            <pc:docMk/>
            <pc:sldMk cId="2811146754" sldId="278"/>
            <ac:spMk id="5" creationId="{D32B5172-3BF4-DEBD-0459-C95E7EA822B6}"/>
          </ac:spMkLst>
        </pc:spChg>
        <pc:spChg chg="del">
          <ac:chgData name="Javier Andres Luis Gonzalez" userId="9bfb70d5-126d-4793-8f2c-effcd62a7b5e" providerId="ADAL" clId="{F3F50C24-B04A-4FA0-B1E4-89B2B106AFB1}" dt="2024-10-15T17:11:24.216" v="742" actId="478"/>
          <ac:spMkLst>
            <pc:docMk/>
            <pc:sldMk cId="2811146754" sldId="278"/>
            <ac:spMk id="6" creationId="{89204886-FAEE-C457-5D94-3475DD8A01E8}"/>
          </ac:spMkLst>
        </pc:spChg>
        <pc:spChg chg="add del mod">
          <ac:chgData name="Javier Andres Luis Gonzalez" userId="9bfb70d5-126d-4793-8f2c-effcd62a7b5e" providerId="ADAL" clId="{F3F50C24-B04A-4FA0-B1E4-89B2B106AFB1}" dt="2024-10-15T17:16:26.908" v="795" actId="478"/>
          <ac:spMkLst>
            <pc:docMk/>
            <pc:sldMk cId="2811146754" sldId="278"/>
            <ac:spMk id="7" creationId="{417465D8-25AA-6047-F97F-B550F20B4680}"/>
          </ac:spMkLst>
        </pc:spChg>
        <pc:spChg chg="add del mod">
          <ac:chgData name="Javier Andres Luis Gonzalez" userId="9bfb70d5-126d-4793-8f2c-effcd62a7b5e" providerId="ADAL" clId="{F3F50C24-B04A-4FA0-B1E4-89B2B106AFB1}" dt="2024-10-15T17:18:12.476" v="818" actId="478"/>
          <ac:spMkLst>
            <pc:docMk/>
            <pc:sldMk cId="2811146754" sldId="278"/>
            <ac:spMk id="11" creationId="{56ED95E6-BA53-EB54-9796-1B1A77FEE1DB}"/>
          </ac:spMkLst>
        </pc:spChg>
        <pc:spChg chg="add mod">
          <ac:chgData name="Javier Andres Luis Gonzalez" userId="9bfb70d5-126d-4793-8f2c-effcd62a7b5e" providerId="ADAL" clId="{F3F50C24-B04A-4FA0-B1E4-89B2B106AFB1}" dt="2024-10-15T17:23:12.586" v="877" actId="255"/>
          <ac:spMkLst>
            <pc:docMk/>
            <pc:sldMk cId="2811146754" sldId="278"/>
            <ac:spMk id="12" creationId="{2AD79D20-FF5D-585C-6565-61AD712E76F1}"/>
          </ac:spMkLst>
        </pc:spChg>
        <pc:spChg chg="add mod">
          <ac:chgData name="Javier Andres Luis Gonzalez" userId="9bfb70d5-126d-4793-8f2c-effcd62a7b5e" providerId="ADAL" clId="{F3F50C24-B04A-4FA0-B1E4-89B2B106AFB1}" dt="2024-10-15T17:23:12.586" v="877" actId="255"/>
          <ac:spMkLst>
            <pc:docMk/>
            <pc:sldMk cId="2811146754" sldId="278"/>
            <ac:spMk id="13" creationId="{9CEB7D77-2FB2-2EEF-2A06-2F1560EE7603}"/>
          </ac:spMkLst>
        </pc:spChg>
        <pc:spChg chg="add mod">
          <ac:chgData name="Javier Andres Luis Gonzalez" userId="9bfb70d5-126d-4793-8f2c-effcd62a7b5e" providerId="ADAL" clId="{F3F50C24-B04A-4FA0-B1E4-89B2B106AFB1}" dt="2024-10-15T17:23:12.586" v="877" actId="255"/>
          <ac:spMkLst>
            <pc:docMk/>
            <pc:sldMk cId="2811146754" sldId="278"/>
            <ac:spMk id="14" creationId="{6835DDE3-01D7-0142-5EF9-5EB920C1C06F}"/>
          </ac:spMkLst>
        </pc:spChg>
        <pc:spChg chg="add mod">
          <ac:chgData name="Javier Andres Luis Gonzalez" userId="9bfb70d5-126d-4793-8f2c-effcd62a7b5e" providerId="ADAL" clId="{F3F50C24-B04A-4FA0-B1E4-89B2B106AFB1}" dt="2024-10-15T17:23:17.281" v="878" actId="255"/>
          <ac:spMkLst>
            <pc:docMk/>
            <pc:sldMk cId="2811146754" sldId="278"/>
            <ac:spMk id="15" creationId="{40D5FD2C-CB8E-1C77-DFB3-BA14C17712C1}"/>
          </ac:spMkLst>
        </pc:spChg>
        <pc:picChg chg="add mod">
          <ac:chgData name="Javier Andres Luis Gonzalez" userId="9bfb70d5-126d-4793-8f2c-effcd62a7b5e" providerId="ADAL" clId="{F3F50C24-B04A-4FA0-B1E4-89B2B106AFB1}" dt="2024-10-15T17:20:14.295" v="868" actId="1076"/>
          <ac:picMkLst>
            <pc:docMk/>
            <pc:sldMk cId="2811146754" sldId="278"/>
            <ac:picMk id="9" creationId="{A863A2B9-600A-C236-26FF-CB5F99CE6914}"/>
          </ac:picMkLst>
        </pc:picChg>
      </pc:sldChg>
      <pc:sldChg chg="addSp delSp modSp mod">
        <pc:chgData name="Javier Andres Luis Gonzalez" userId="9bfb70d5-126d-4793-8f2c-effcd62a7b5e" providerId="ADAL" clId="{F3F50C24-B04A-4FA0-B1E4-89B2B106AFB1}" dt="2024-10-15T17:44:52.182" v="1153" actId="255"/>
        <pc:sldMkLst>
          <pc:docMk/>
          <pc:sldMk cId="1582048243" sldId="279"/>
        </pc:sldMkLst>
        <pc:spChg chg="del">
          <ac:chgData name="Javier Andres Luis Gonzalez" userId="9bfb70d5-126d-4793-8f2c-effcd62a7b5e" providerId="ADAL" clId="{F3F50C24-B04A-4FA0-B1E4-89B2B106AFB1}" dt="2024-10-15T17:07:56.185" v="700" actId="478"/>
          <ac:spMkLst>
            <pc:docMk/>
            <pc:sldMk cId="1582048243" sldId="279"/>
            <ac:spMk id="2" creationId="{9CBA114F-ED66-5953-0DBC-813ABF037CB3}"/>
          </ac:spMkLst>
        </pc:spChg>
        <pc:spChg chg="del">
          <ac:chgData name="Javier Andres Luis Gonzalez" userId="9bfb70d5-126d-4793-8f2c-effcd62a7b5e" providerId="ADAL" clId="{F3F50C24-B04A-4FA0-B1E4-89B2B106AFB1}" dt="2024-10-15T17:07:56.185" v="700" actId="478"/>
          <ac:spMkLst>
            <pc:docMk/>
            <pc:sldMk cId="1582048243" sldId="279"/>
            <ac:spMk id="3" creationId="{1B47C8EF-8BF0-F43B-61FF-2F02CE51C80B}"/>
          </ac:spMkLst>
        </pc:spChg>
        <pc:spChg chg="del">
          <ac:chgData name="Javier Andres Luis Gonzalez" userId="9bfb70d5-126d-4793-8f2c-effcd62a7b5e" providerId="ADAL" clId="{F3F50C24-B04A-4FA0-B1E4-89B2B106AFB1}" dt="2024-10-15T17:07:56.185" v="700" actId="478"/>
          <ac:spMkLst>
            <pc:docMk/>
            <pc:sldMk cId="1582048243" sldId="279"/>
            <ac:spMk id="4" creationId="{51493BF1-CD51-9E1B-7B7E-4102EBAAF0B1}"/>
          </ac:spMkLst>
        </pc:spChg>
        <pc:spChg chg="del">
          <ac:chgData name="Javier Andres Luis Gonzalez" userId="9bfb70d5-126d-4793-8f2c-effcd62a7b5e" providerId="ADAL" clId="{F3F50C24-B04A-4FA0-B1E4-89B2B106AFB1}" dt="2024-10-15T17:07:49.693" v="699" actId="478"/>
          <ac:spMkLst>
            <pc:docMk/>
            <pc:sldMk cId="1582048243" sldId="279"/>
            <ac:spMk id="5" creationId="{4E3E1E72-700A-35A8-7CC4-3502DA158DC7}"/>
          </ac:spMkLst>
        </pc:spChg>
        <pc:spChg chg="del">
          <ac:chgData name="Javier Andres Luis Gonzalez" userId="9bfb70d5-126d-4793-8f2c-effcd62a7b5e" providerId="ADAL" clId="{F3F50C24-B04A-4FA0-B1E4-89B2B106AFB1}" dt="2024-10-15T17:07:56.185" v="700" actId="478"/>
          <ac:spMkLst>
            <pc:docMk/>
            <pc:sldMk cId="1582048243" sldId="279"/>
            <ac:spMk id="6" creationId="{E864F424-97BA-F194-F299-B87505EFE6CC}"/>
          </ac:spMkLst>
        </pc:spChg>
        <pc:spChg chg="add mod">
          <ac:chgData name="Javier Andres Luis Gonzalez" userId="9bfb70d5-126d-4793-8f2c-effcd62a7b5e" providerId="ADAL" clId="{F3F50C24-B04A-4FA0-B1E4-89B2B106AFB1}" dt="2024-10-15T17:44:52.182" v="1153" actId="255"/>
          <ac:spMkLst>
            <pc:docMk/>
            <pc:sldMk cId="1582048243" sldId="279"/>
            <ac:spMk id="7" creationId="{42C7DE1F-C93E-8878-FBF9-CF147C3F67D2}"/>
          </ac:spMkLst>
        </pc:spChg>
        <pc:spChg chg="add mod">
          <ac:chgData name="Javier Andres Luis Gonzalez" userId="9bfb70d5-126d-4793-8f2c-effcd62a7b5e" providerId="ADAL" clId="{F3F50C24-B04A-4FA0-B1E4-89B2B106AFB1}" dt="2024-10-15T17:07:57.316" v="701"/>
          <ac:spMkLst>
            <pc:docMk/>
            <pc:sldMk cId="1582048243" sldId="279"/>
            <ac:spMk id="8" creationId="{ED6F58D2-3A0D-09FC-0D87-8D3924D43D7E}"/>
          </ac:spMkLst>
        </pc:spChg>
        <pc:spChg chg="add mod">
          <ac:chgData name="Javier Andres Luis Gonzalez" userId="9bfb70d5-126d-4793-8f2c-effcd62a7b5e" providerId="ADAL" clId="{F3F50C24-B04A-4FA0-B1E4-89B2B106AFB1}" dt="2024-10-15T17:07:57.316" v="701"/>
          <ac:spMkLst>
            <pc:docMk/>
            <pc:sldMk cId="1582048243" sldId="279"/>
            <ac:spMk id="9" creationId="{EACF4228-BF1D-3487-B4EF-D3EE7568ACA4}"/>
          </ac:spMkLst>
        </pc:spChg>
        <pc:spChg chg="add mod">
          <ac:chgData name="Javier Andres Luis Gonzalez" userId="9bfb70d5-126d-4793-8f2c-effcd62a7b5e" providerId="ADAL" clId="{F3F50C24-B04A-4FA0-B1E4-89B2B106AFB1}" dt="2024-10-15T17:07:57.316" v="701"/>
          <ac:spMkLst>
            <pc:docMk/>
            <pc:sldMk cId="1582048243" sldId="279"/>
            <ac:spMk id="10" creationId="{4915861F-E4A3-E282-1F55-9FB682436B7F}"/>
          </ac:spMkLst>
        </pc:spChg>
        <pc:spChg chg="add mod">
          <ac:chgData name="Javier Andres Luis Gonzalez" userId="9bfb70d5-126d-4793-8f2c-effcd62a7b5e" providerId="ADAL" clId="{F3F50C24-B04A-4FA0-B1E4-89B2B106AFB1}" dt="2024-10-15T17:07:57.316" v="701"/>
          <ac:spMkLst>
            <pc:docMk/>
            <pc:sldMk cId="1582048243" sldId="279"/>
            <ac:spMk id="11" creationId="{F1A419AA-452C-2089-97B8-274FC4FEC14F}"/>
          </ac:spMkLst>
        </pc:spChg>
        <pc:spChg chg="add mod">
          <ac:chgData name="Javier Andres Luis Gonzalez" userId="9bfb70d5-126d-4793-8f2c-effcd62a7b5e" providerId="ADAL" clId="{F3F50C24-B04A-4FA0-B1E4-89B2B106AFB1}" dt="2024-10-15T17:07:57.316" v="701"/>
          <ac:spMkLst>
            <pc:docMk/>
            <pc:sldMk cId="1582048243" sldId="279"/>
            <ac:spMk id="12" creationId="{F996346F-CF3F-2478-95DD-EB345FBC7B2E}"/>
          </ac:spMkLst>
        </pc:spChg>
        <pc:spChg chg="add mod">
          <ac:chgData name="Javier Andres Luis Gonzalez" userId="9bfb70d5-126d-4793-8f2c-effcd62a7b5e" providerId="ADAL" clId="{F3F50C24-B04A-4FA0-B1E4-89B2B106AFB1}" dt="2024-10-15T17:07:57.316" v="701"/>
          <ac:spMkLst>
            <pc:docMk/>
            <pc:sldMk cId="1582048243" sldId="279"/>
            <ac:spMk id="13" creationId="{4954ADD4-4C63-3C7B-8339-AD2A00756FA4}"/>
          </ac:spMkLst>
        </pc:spChg>
        <pc:spChg chg="add mod">
          <ac:chgData name="Javier Andres Luis Gonzalez" userId="9bfb70d5-126d-4793-8f2c-effcd62a7b5e" providerId="ADAL" clId="{F3F50C24-B04A-4FA0-B1E4-89B2B106AFB1}" dt="2024-10-15T17:10:22.403" v="733" actId="1076"/>
          <ac:spMkLst>
            <pc:docMk/>
            <pc:sldMk cId="1582048243" sldId="279"/>
            <ac:spMk id="14" creationId="{CDF255A4-BC88-9076-CA22-35AB6CE7A0E7}"/>
          </ac:spMkLst>
        </pc:spChg>
        <pc:spChg chg="add mod">
          <ac:chgData name="Javier Andres Luis Gonzalez" userId="9bfb70d5-126d-4793-8f2c-effcd62a7b5e" providerId="ADAL" clId="{F3F50C24-B04A-4FA0-B1E4-89B2B106AFB1}" dt="2024-10-15T17:10:46.931" v="739" actId="465"/>
          <ac:spMkLst>
            <pc:docMk/>
            <pc:sldMk cId="1582048243" sldId="279"/>
            <ac:spMk id="15" creationId="{6609AACF-078C-0A9C-4284-33CBDE0345ED}"/>
          </ac:spMkLst>
        </pc:spChg>
        <pc:spChg chg="add mod">
          <ac:chgData name="Javier Andres Luis Gonzalez" userId="9bfb70d5-126d-4793-8f2c-effcd62a7b5e" providerId="ADAL" clId="{F3F50C24-B04A-4FA0-B1E4-89B2B106AFB1}" dt="2024-10-15T17:10:46.931" v="739" actId="465"/>
          <ac:spMkLst>
            <pc:docMk/>
            <pc:sldMk cId="1582048243" sldId="279"/>
            <ac:spMk id="16" creationId="{B8C32C28-B70F-DFBB-0710-15D77EF00F2C}"/>
          </ac:spMkLst>
        </pc:spChg>
        <pc:spChg chg="add mod">
          <ac:chgData name="Javier Andres Luis Gonzalez" userId="9bfb70d5-126d-4793-8f2c-effcd62a7b5e" providerId="ADAL" clId="{F3F50C24-B04A-4FA0-B1E4-89B2B106AFB1}" dt="2024-10-15T17:10:46.931" v="739" actId="465"/>
          <ac:spMkLst>
            <pc:docMk/>
            <pc:sldMk cId="1582048243" sldId="279"/>
            <ac:spMk id="17" creationId="{36233B78-B230-F21B-E288-33589BB3F92E}"/>
          </ac:spMkLst>
        </pc:spChg>
        <pc:spChg chg="add mod">
          <ac:chgData name="Javier Andres Luis Gonzalez" userId="9bfb70d5-126d-4793-8f2c-effcd62a7b5e" providerId="ADAL" clId="{F3F50C24-B04A-4FA0-B1E4-89B2B106AFB1}" dt="2024-10-15T17:10:46.931" v="739" actId="465"/>
          <ac:spMkLst>
            <pc:docMk/>
            <pc:sldMk cId="1582048243" sldId="279"/>
            <ac:spMk id="18" creationId="{13F82911-00C4-CEB2-9854-A889D17CAC65}"/>
          </ac:spMkLst>
        </pc:spChg>
        <pc:spChg chg="add mod">
          <ac:chgData name="Javier Andres Luis Gonzalez" userId="9bfb70d5-126d-4793-8f2c-effcd62a7b5e" providerId="ADAL" clId="{F3F50C24-B04A-4FA0-B1E4-89B2B106AFB1}" dt="2024-10-15T17:10:39.673" v="738" actId="1076"/>
          <ac:spMkLst>
            <pc:docMk/>
            <pc:sldMk cId="1582048243" sldId="279"/>
            <ac:spMk id="19" creationId="{F6FE8325-1A1A-E090-B19E-95EE8E70F8CC}"/>
          </ac:spMkLst>
        </pc:spChg>
      </pc:sldChg>
      <pc:sldChg chg="addSp delSp modSp mod">
        <pc:chgData name="Javier Andres Luis Gonzalez" userId="9bfb70d5-126d-4793-8f2c-effcd62a7b5e" providerId="ADAL" clId="{F3F50C24-B04A-4FA0-B1E4-89B2B106AFB1}" dt="2024-10-15T17:54:30.843" v="1290" actId="20577"/>
        <pc:sldMkLst>
          <pc:docMk/>
          <pc:sldMk cId="2229747579" sldId="280"/>
        </pc:sldMkLst>
        <pc:spChg chg="mod">
          <ac:chgData name="Javier Andres Luis Gonzalez" userId="9bfb70d5-126d-4793-8f2c-effcd62a7b5e" providerId="ADAL" clId="{F3F50C24-B04A-4FA0-B1E4-89B2B106AFB1}" dt="2024-10-15T17:49:43.113" v="1200" actId="1076"/>
          <ac:spMkLst>
            <pc:docMk/>
            <pc:sldMk cId="2229747579" sldId="280"/>
            <ac:spMk id="2" creationId="{F6923EDF-67D7-C849-FCF9-A6F811380241}"/>
          </ac:spMkLst>
        </pc:spChg>
        <pc:spChg chg="mod">
          <ac:chgData name="Javier Andres Luis Gonzalez" userId="9bfb70d5-126d-4793-8f2c-effcd62a7b5e" providerId="ADAL" clId="{F3F50C24-B04A-4FA0-B1E4-89B2B106AFB1}" dt="2024-10-15T17:53:55.991" v="1276" actId="465"/>
          <ac:spMkLst>
            <pc:docMk/>
            <pc:sldMk cId="2229747579" sldId="280"/>
            <ac:spMk id="3" creationId="{4B07123E-F483-FE13-4C1C-75FDE717646E}"/>
          </ac:spMkLst>
        </pc:spChg>
        <pc:spChg chg="del">
          <ac:chgData name="Javier Andres Luis Gonzalez" userId="9bfb70d5-126d-4793-8f2c-effcd62a7b5e" providerId="ADAL" clId="{F3F50C24-B04A-4FA0-B1E4-89B2B106AFB1}" dt="2024-10-15T17:46:05.432" v="1158" actId="478"/>
          <ac:spMkLst>
            <pc:docMk/>
            <pc:sldMk cId="2229747579" sldId="280"/>
            <ac:spMk id="4" creationId="{FEB4C19B-57E6-1D10-81B1-2273EA0A6B1C}"/>
          </ac:spMkLst>
        </pc:spChg>
        <pc:spChg chg="del">
          <ac:chgData name="Javier Andres Luis Gonzalez" userId="9bfb70d5-126d-4793-8f2c-effcd62a7b5e" providerId="ADAL" clId="{F3F50C24-B04A-4FA0-B1E4-89B2B106AFB1}" dt="2024-10-15T17:46:10.468" v="1159" actId="478"/>
          <ac:spMkLst>
            <pc:docMk/>
            <pc:sldMk cId="2229747579" sldId="280"/>
            <ac:spMk id="5" creationId="{18AD1FFB-034F-1F7F-DB24-385A6ECB4E72}"/>
          </ac:spMkLst>
        </pc:spChg>
        <pc:spChg chg="del">
          <ac:chgData name="Javier Andres Luis Gonzalez" userId="9bfb70d5-126d-4793-8f2c-effcd62a7b5e" providerId="ADAL" clId="{F3F50C24-B04A-4FA0-B1E4-89B2B106AFB1}" dt="2024-10-15T17:46:10.468" v="1159" actId="478"/>
          <ac:spMkLst>
            <pc:docMk/>
            <pc:sldMk cId="2229747579" sldId="280"/>
            <ac:spMk id="6" creationId="{11471C7B-A818-834F-1C9F-FF2E341EA12D}"/>
          </ac:spMkLst>
        </pc:spChg>
        <pc:spChg chg="add del">
          <ac:chgData name="Javier Andres Luis Gonzalez" userId="9bfb70d5-126d-4793-8f2c-effcd62a7b5e" providerId="ADAL" clId="{F3F50C24-B04A-4FA0-B1E4-89B2B106AFB1}" dt="2024-10-15T17:46:13.350" v="1161" actId="22"/>
          <ac:spMkLst>
            <pc:docMk/>
            <pc:sldMk cId="2229747579" sldId="280"/>
            <ac:spMk id="8" creationId="{59DA6C4E-5ABE-9926-5CC8-5EF0819DDE49}"/>
          </ac:spMkLst>
        </pc:spChg>
        <pc:graphicFrameChg chg="add mod modGraphic">
          <ac:chgData name="Javier Andres Luis Gonzalez" userId="9bfb70d5-126d-4793-8f2c-effcd62a7b5e" providerId="ADAL" clId="{F3F50C24-B04A-4FA0-B1E4-89B2B106AFB1}" dt="2024-10-15T17:54:30.843" v="1290" actId="20577"/>
          <ac:graphicFrameMkLst>
            <pc:docMk/>
            <pc:sldMk cId="2229747579" sldId="280"/>
            <ac:graphicFrameMk id="9" creationId="{CDA30653-B026-5574-0A23-E1B87E55F12C}"/>
          </ac:graphicFrameMkLst>
        </pc:graphicFrameChg>
      </pc:sldChg>
      <pc:sldChg chg="addSp delSp modSp mod modClrScheme chgLayout">
        <pc:chgData name="Javier Andres Luis Gonzalez" userId="9bfb70d5-126d-4793-8f2c-effcd62a7b5e" providerId="ADAL" clId="{F3F50C24-B04A-4FA0-B1E4-89B2B106AFB1}" dt="2024-10-16T14:38:36.727" v="2367" actId="20577"/>
        <pc:sldMkLst>
          <pc:docMk/>
          <pc:sldMk cId="2085977587" sldId="281"/>
        </pc:sldMkLst>
        <pc:spChg chg="del mod">
          <ac:chgData name="Javier Andres Luis Gonzalez" userId="9bfb70d5-126d-4793-8f2c-effcd62a7b5e" providerId="ADAL" clId="{F3F50C24-B04A-4FA0-B1E4-89B2B106AFB1}" dt="2024-10-15T18:19:16.292" v="1699" actId="478"/>
          <ac:spMkLst>
            <pc:docMk/>
            <pc:sldMk cId="2085977587" sldId="281"/>
            <ac:spMk id="2" creationId="{7A883C2A-3F84-F618-3B39-DD18E9176D1D}"/>
          </ac:spMkLst>
        </pc:spChg>
        <pc:spChg chg="mod">
          <ac:chgData name="Javier Andres Luis Gonzalez" userId="9bfb70d5-126d-4793-8f2c-effcd62a7b5e" providerId="ADAL" clId="{F3F50C24-B04A-4FA0-B1E4-89B2B106AFB1}" dt="2024-10-16T14:38:36.727" v="2367" actId="20577"/>
          <ac:spMkLst>
            <pc:docMk/>
            <pc:sldMk cId="2085977587" sldId="281"/>
            <ac:spMk id="3" creationId="{2BE1DDA4-BF28-ECC0-BB5A-8CCB91910AEC}"/>
          </ac:spMkLst>
        </pc:spChg>
        <pc:spChg chg="del">
          <ac:chgData name="Javier Andres Luis Gonzalez" userId="9bfb70d5-126d-4793-8f2c-effcd62a7b5e" providerId="ADAL" clId="{F3F50C24-B04A-4FA0-B1E4-89B2B106AFB1}" dt="2024-10-15T18:21:02.279" v="1770" actId="478"/>
          <ac:spMkLst>
            <pc:docMk/>
            <pc:sldMk cId="2085977587" sldId="281"/>
            <ac:spMk id="4" creationId="{6C1F83C2-328A-5AF7-DCC8-B30522826C6C}"/>
          </ac:spMkLst>
        </pc:spChg>
        <pc:spChg chg="del">
          <ac:chgData name="Javier Andres Luis Gonzalez" userId="9bfb70d5-126d-4793-8f2c-effcd62a7b5e" providerId="ADAL" clId="{F3F50C24-B04A-4FA0-B1E4-89B2B106AFB1}" dt="2024-10-15T18:21:02.279" v="1770" actId="478"/>
          <ac:spMkLst>
            <pc:docMk/>
            <pc:sldMk cId="2085977587" sldId="281"/>
            <ac:spMk id="5" creationId="{82CEEA68-DEAB-F1B7-83BD-73E5297DCF5D}"/>
          </ac:spMkLst>
        </pc:spChg>
        <pc:spChg chg="del">
          <ac:chgData name="Javier Andres Luis Gonzalez" userId="9bfb70d5-126d-4793-8f2c-effcd62a7b5e" providerId="ADAL" clId="{F3F50C24-B04A-4FA0-B1E4-89B2B106AFB1}" dt="2024-10-15T18:21:02.279" v="1770" actId="478"/>
          <ac:spMkLst>
            <pc:docMk/>
            <pc:sldMk cId="2085977587" sldId="281"/>
            <ac:spMk id="6" creationId="{560FED74-E5E6-5211-8A92-299C67F00354}"/>
          </ac:spMkLst>
        </pc:spChg>
        <pc:spChg chg="add mod">
          <ac:chgData name="Javier Andres Luis Gonzalez" userId="9bfb70d5-126d-4793-8f2c-effcd62a7b5e" providerId="ADAL" clId="{F3F50C24-B04A-4FA0-B1E4-89B2B106AFB1}" dt="2024-10-16T14:37:29.609" v="2329" actId="20577"/>
          <ac:spMkLst>
            <pc:docMk/>
            <pc:sldMk cId="2085977587" sldId="281"/>
            <ac:spMk id="7" creationId="{900932A3-DF47-184F-C7DB-E81BCB6BCC86}"/>
          </ac:spMkLst>
        </pc:spChg>
        <pc:spChg chg="add mod">
          <ac:chgData name="Javier Andres Luis Gonzalez" userId="9bfb70d5-126d-4793-8f2c-effcd62a7b5e" providerId="ADAL" clId="{F3F50C24-B04A-4FA0-B1E4-89B2B106AFB1}" dt="2024-10-15T18:22:17.367" v="1786" actId="1076"/>
          <ac:spMkLst>
            <pc:docMk/>
            <pc:sldMk cId="2085977587" sldId="281"/>
            <ac:spMk id="8" creationId="{033178F7-1361-5440-3C59-34C2CFC826FE}"/>
          </ac:spMkLst>
        </pc:spChg>
      </pc:sldChg>
      <pc:sldChg chg="del">
        <pc:chgData name="Javier Andres Luis Gonzalez" userId="9bfb70d5-126d-4793-8f2c-effcd62a7b5e" providerId="ADAL" clId="{F3F50C24-B04A-4FA0-B1E4-89B2B106AFB1}" dt="2024-10-15T18:25:54.697" v="1854" actId="47"/>
        <pc:sldMkLst>
          <pc:docMk/>
          <pc:sldMk cId="1388224300" sldId="282"/>
        </pc:sldMkLst>
      </pc:sldChg>
      <pc:sldChg chg="del">
        <pc:chgData name="Javier Andres Luis Gonzalez" userId="9bfb70d5-126d-4793-8f2c-effcd62a7b5e" providerId="ADAL" clId="{F3F50C24-B04A-4FA0-B1E4-89B2B106AFB1}" dt="2024-10-15T18:35:18.731" v="2080" actId="2696"/>
        <pc:sldMkLst>
          <pc:docMk/>
          <pc:sldMk cId="3002869536" sldId="283"/>
        </pc:sldMkLst>
      </pc:sldChg>
      <pc:sldChg chg="addSp delSp modSp del mod ord">
        <pc:chgData name="Javier Andres Luis Gonzalez" userId="9bfb70d5-126d-4793-8f2c-effcd62a7b5e" providerId="ADAL" clId="{F3F50C24-B04A-4FA0-B1E4-89B2B106AFB1}" dt="2024-10-15T17:26:21.681" v="902" actId="47"/>
        <pc:sldMkLst>
          <pc:docMk/>
          <pc:sldMk cId="2268934915" sldId="284"/>
        </pc:sldMkLst>
        <pc:spChg chg="del">
          <ac:chgData name="Javier Andres Luis Gonzalez" userId="9bfb70d5-126d-4793-8f2c-effcd62a7b5e" providerId="ADAL" clId="{F3F50C24-B04A-4FA0-B1E4-89B2B106AFB1}" dt="2024-10-15T17:22:38.111" v="875" actId="478"/>
          <ac:spMkLst>
            <pc:docMk/>
            <pc:sldMk cId="2268934915" sldId="284"/>
            <ac:spMk id="2" creationId="{D56BE80E-9E56-0A8A-C83E-A5BDF65FE063}"/>
          </ac:spMkLst>
        </pc:spChg>
        <pc:spChg chg="del">
          <ac:chgData name="Javier Andres Luis Gonzalez" userId="9bfb70d5-126d-4793-8f2c-effcd62a7b5e" providerId="ADAL" clId="{F3F50C24-B04A-4FA0-B1E4-89B2B106AFB1}" dt="2024-10-15T17:22:35.443" v="874" actId="478"/>
          <ac:spMkLst>
            <pc:docMk/>
            <pc:sldMk cId="2268934915" sldId="284"/>
            <ac:spMk id="3" creationId="{D07051B9-294D-6EA2-40DD-5550D6BC8782}"/>
          </ac:spMkLst>
        </pc:spChg>
        <pc:spChg chg="del">
          <ac:chgData name="Javier Andres Luis Gonzalez" userId="9bfb70d5-126d-4793-8f2c-effcd62a7b5e" providerId="ADAL" clId="{F3F50C24-B04A-4FA0-B1E4-89B2B106AFB1}" dt="2024-10-15T17:22:35.443" v="874" actId="478"/>
          <ac:spMkLst>
            <pc:docMk/>
            <pc:sldMk cId="2268934915" sldId="284"/>
            <ac:spMk id="4" creationId="{CB013CD8-E887-87B9-DD54-BD9682D97DDC}"/>
          </ac:spMkLst>
        </pc:spChg>
        <pc:spChg chg="add mod">
          <ac:chgData name="Javier Andres Luis Gonzalez" userId="9bfb70d5-126d-4793-8f2c-effcd62a7b5e" providerId="ADAL" clId="{F3F50C24-B04A-4FA0-B1E4-89B2B106AFB1}" dt="2024-10-15T17:24:10.038" v="885" actId="207"/>
          <ac:spMkLst>
            <pc:docMk/>
            <pc:sldMk cId="2268934915" sldId="284"/>
            <ac:spMk id="7" creationId="{821F5B97-1C92-F778-3FD0-B0C683540807}"/>
          </ac:spMkLst>
        </pc:spChg>
        <pc:spChg chg="add mod">
          <ac:chgData name="Javier Andres Luis Gonzalez" userId="9bfb70d5-126d-4793-8f2c-effcd62a7b5e" providerId="ADAL" clId="{F3F50C24-B04A-4FA0-B1E4-89B2B106AFB1}" dt="2024-10-15T17:24:06.065" v="884" actId="1076"/>
          <ac:spMkLst>
            <pc:docMk/>
            <pc:sldMk cId="2268934915" sldId="284"/>
            <ac:spMk id="8" creationId="{4D12A03F-04CF-A3A0-DF3B-6EBBF6025B42}"/>
          </ac:spMkLst>
        </pc:spChg>
        <pc:spChg chg="add mod">
          <ac:chgData name="Javier Andres Luis Gonzalez" userId="9bfb70d5-126d-4793-8f2c-effcd62a7b5e" providerId="ADAL" clId="{F3F50C24-B04A-4FA0-B1E4-89B2B106AFB1}" dt="2024-10-15T17:24:06.065" v="884" actId="1076"/>
          <ac:spMkLst>
            <pc:docMk/>
            <pc:sldMk cId="2268934915" sldId="284"/>
            <ac:spMk id="9" creationId="{849BADC9-DE63-67D2-0841-E0F95C70E8E8}"/>
          </ac:spMkLst>
        </pc:spChg>
        <pc:spChg chg="add mod">
          <ac:chgData name="Javier Andres Luis Gonzalez" userId="9bfb70d5-126d-4793-8f2c-effcd62a7b5e" providerId="ADAL" clId="{F3F50C24-B04A-4FA0-B1E4-89B2B106AFB1}" dt="2024-10-15T17:24:06.065" v="884" actId="1076"/>
          <ac:spMkLst>
            <pc:docMk/>
            <pc:sldMk cId="2268934915" sldId="284"/>
            <ac:spMk id="10" creationId="{5E246977-E933-D434-A22E-8D64A0816E87}"/>
          </ac:spMkLst>
        </pc:spChg>
        <pc:spChg chg="add mod">
          <ac:chgData name="Javier Andres Luis Gonzalez" userId="9bfb70d5-126d-4793-8f2c-effcd62a7b5e" providerId="ADAL" clId="{F3F50C24-B04A-4FA0-B1E4-89B2B106AFB1}" dt="2024-10-15T17:24:06.065" v="884" actId="1076"/>
          <ac:spMkLst>
            <pc:docMk/>
            <pc:sldMk cId="2268934915" sldId="284"/>
            <ac:spMk id="11" creationId="{3B88180B-06E1-190F-0B2A-06911D60AFA1}"/>
          </ac:spMkLst>
        </pc:spChg>
        <pc:spChg chg="add mod">
          <ac:chgData name="Javier Andres Luis Gonzalez" userId="9bfb70d5-126d-4793-8f2c-effcd62a7b5e" providerId="ADAL" clId="{F3F50C24-B04A-4FA0-B1E4-89B2B106AFB1}" dt="2024-10-15T17:24:06.065" v="884" actId="1076"/>
          <ac:spMkLst>
            <pc:docMk/>
            <pc:sldMk cId="2268934915" sldId="284"/>
            <ac:spMk id="12" creationId="{A4BAAC16-B807-A443-96AB-962E3DF2C33B}"/>
          </ac:spMkLst>
        </pc:spChg>
        <pc:spChg chg="add mod">
          <ac:chgData name="Javier Andres Luis Gonzalez" userId="9bfb70d5-126d-4793-8f2c-effcd62a7b5e" providerId="ADAL" clId="{F3F50C24-B04A-4FA0-B1E4-89B2B106AFB1}" dt="2024-10-15T17:24:06.065" v="884" actId="1076"/>
          <ac:spMkLst>
            <pc:docMk/>
            <pc:sldMk cId="2268934915" sldId="284"/>
            <ac:spMk id="13" creationId="{CF7D32A0-63AD-1ED9-C328-86DD516F087E}"/>
          </ac:spMkLst>
        </pc:spChg>
        <pc:picChg chg="del">
          <ac:chgData name="Javier Andres Luis Gonzalez" userId="9bfb70d5-126d-4793-8f2c-effcd62a7b5e" providerId="ADAL" clId="{F3F50C24-B04A-4FA0-B1E4-89B2B106AFB1}" dt="2024-10-15T17:22:35.443" v="874" actId="478"/>
          <ac:picMkLst>
            <pc:docMk/>
            <pc:sldMk cId="2268934915" sldId="284"/>
            <ac:picMk id="5" creationId="{016D4F45-C62B-7313-E4E5-1FE9BA967B41}"/>
          </ac:picMkLst>
        </pc:picChg>
        <pc:picChg chg="del">
          <ac:chgData name="Javier Andres Luis Gonzalez" userId="9bfb70d5-126d-4793-8f2c-effcd62a7b5e" providerId="ADAL" clId="{F3F50C24-B04A-4FA0-B1E4-89B2B106AFB1}" dt="2024-10-15T17:22:35.443" v="874" actId="478"/>
          <ac:picMkLst>
            <pc:docMk/>
            <pc:sldMk cId="2268934915" sldId="284"/>
            <ac:picMk id="6" creationId="{45F0CAD2-8B3D-A423-5BAB-8895604E2E11}"/>
          </ac:picMkLst>
        </pc:picChg>
      </pc:sldChg>
      <pc:sldChg chg="del">
        <pc:chgData name="Javier Andres Luis Gonzalez" userId="9bfb70d5-126d-4793-8f2c-effcd62a7b5e" providerId="ADAL" clId="{F3F50C24-B04A-4FA0-B1E4-89B2B106AFB1}" dt="2024-10-15T18:25:56.426" v="1855" actId="47"/>
        <pc:sldMkLst>
          <pc:docMk/>
          <pc:sldMk cId="1335565568" sldId="305"/>
        </pc:sldMkLst>
      </pc:sldChg>
      <pc:sldChg chg="del">
        <pc:chgData name="Javier Andres Luis Gonzalez" userId="9bfb70d5-126d-4793-8f2c-effcd62a7b5e" providerId="ADAL" clId="{F3F50C24-B04A-4FA0-B1E4-89B2B106AFB1}" dt="2024-10-15T18:25:57.483" v="1856" actId="47"/>
        <pc:sldMkLst>
          <pc:docMk/>
          <pc:sldMk cId="296561257" sldId="306"/>
        </pc:sldMkLst>
      </pc:sldChg>
      <pc:sldChg chg="addSp delSp modSp add mod ord modClrScheme chgLayout">
        <pc:chgData name="Javier Andres Luis Gonzalez" userId="9bfb70d5-126d-4793-8f2c-effcd62a7b5e" providerId="ADAL" clId="{F3F50C24-B04A-4FA0-B1E4-89B2B106AFB1}" dt="2024-10-15T18:35:05.105" v="2079" actId="1076"/>
        <pc:sldMkLst>
          <pc:docMk/>
          <pc:sldMk cId="351583167" sldId="307"/>
        </pc:sldMkLst>
        <pc:spChg chg="del">
          <ac:chgData name="Javier Andres Luis Gonzalez" userId="9bfb70d5-126d-4793-8f2c-effcd62a7b5e" providerId="ADAL" clId="{F3F50C24-B04A-4FA0-B1E4-89B2B106AFB1}" dt="2024-10-15T18:28:49.233" v="1872" actId="478"/>
          <ac:spMkLst>
            <pc:docMk/>
            <pc:sldMk cId="351583167" sldId="307"/>
            <ac:spMk id="2" creationId="{7AE25E51-248C-1DB0-0F1A-B3E54968B604}"/>
          </ac:spMkLst>
        </pc:spChg>
        <pc:spChg chg="del">
          <ac:chgData name="Javier Andres Luis Gonzalez" userId="9bfb70d5-126d-4793-8f2c-effcd62a7b5e" providerId="ADAL" clId="{F3F50C24-B04A-4FA0-B1E4-89B2B106AFB1}" dt="2024-10-15T18:28:38.057" v="1870" actId="478"/>
          <ac:spMkLst>
            <pc:docMk/>
            <pc:sldMk cId="351583167" sldId="307"/>
            <ac:spMk id="3" creationId="{75D27CD2-7810-6B41-895A-25809814E1EB}"/>
          </ac:spMkLst>
        </pc:spChg>
        <pc:spChg chg="del">
          <ac:chgData name="Javier Andres Luis Gonzalez" userId="9bfb70d5-126d-4793-8f2c-effcd62a7b5e" providerId="ADAL" clId="{F3F50C24-B04A-4FA0-B1E4-89B2B106AFB1}" dt="2024-10-15T18:28:38.057" v="1870" actId="478"/>
          <ac:spMkLst>
            <pc:docMk/>
            <pc:sldMk cId="351583167" sldId="307"/>
            <ac:spMk id="4" creationId="{5A57AE5B-4286-87A6-D60F-3358980ED698}"/>
          </ac:spMkLst>
        </pc:spChg>
        <pc:spChg chg="add del mod">
          <ac:chgData name="Javier Andres Luis Gonzalez" userId="9bfb70d5-126d-4793-8f2c-effcd62a7b5e" providerId="ADAL" clId="{F3F50C24-B04A-4FA0-B1E4-89B2B106AFB1}" dt="2024-10-15T18:29:42.781" v="1915" actId="478"/>
          <ac:spMkLst>
            <pc:docMk/>
            <pc:sldMk cId="351583167" sldId="307"/>
            <ac:spMk id="7" creationId="{C427C242-7B98-1282-3786-230AD50B3157}"/>
          </ac:spMkLst>
        </pc:spChg>
        <pc:spChg chg="add mod">
          <ac:chgData name="Javier Andres Luis Gonzalez" userId="9bfb70d5-126d-4793-8f2c-effcd62a7b5e" providerId="ADAL" clId="{F3F50C24-B04A-4FA0-B1E4-89B2B106AFB1}" dt="2024-10-15T18:35:05.105" v="2079" actId="1076"/>
          <ac:spMkLst>
            <pc:docMk/>
            <pc:sldMk cId="351583167" sldId="307"/>
            <ac:spMk id="8" creationId="{8478F19A-E5D6-CF9D-3005-3804065E8EB8}"/>
          </ac:spMkLst>
        </pc:spChg>
        <pc:spChg chg="add del mod">
          <ac:chgData name="Javier Andres Luis Gonzalez" userId="9bfb70d5-126d-4793-8f2c-effcd62a7b5e" providerId="ADAL" clId="{F3F50C24-B04A-4FA0-B1E4-89B2B106AFB1}" dt="2024-10-15T18:29:44.225" v="1916" actId="478"/>
          <ac:spMkLst>
            <pc:docMk/>
            <pc:sldMk cId="351583167" sldId="307"/>
            <ac:spMk id="9" creationId="{3B4145FC-5B72-991F-20E5-8A8CD5CF89DD}"/>
          </ac:spMkLst>
        </pc:spChg>
        <pc:spChg chg="add mod">
          <ac:chgData name="Javier Andres Luis Gonzalez" userId="9bfb70d5-126d-4793-8f2c-effcd62a7b5e" providerId="ADAL" clId="{F3F50C24-B04A-4FA0-B1E4-89B2B106AFB1}" dt="2024-10-15T18:34:47.368" v="2076" actId="1076"/>
          <ac:spMkLst>
            <pc:docMk/>
            <pc:sldMk cId="351583167" sldId="307"/>
            <ac:spMk id="10" creationId="{C7D18532-6BE8-D456-4120-CB8637B2EF83}"/>
          </ac:spMkLst>
        </pc:spChg>
        <pc:spChg chg="add mod">
          <ac:chgData name="Javier Andres Luis Gonzalez" userId="9bfb70d5-126d-4793-8f2c-effcd62a7b5e" providerId="ADAL" clId="{F3F50C24-B04A-4FA0-B1E4-89B2B106AFB1}" dt="2024-10-15T18:34:47.368" v="2076" actId="1076"/>
          <ac:spMkLst>
            <pc:docMk/>
            <pc:sldMk cId="351583167" sldId="307"/>
            <ac:spMk id="11" creationId="{A7F2982D-D59A-F51A-51EA-AA53A07FACAE}"/>
          </ac:spMkLst>
        </pc:spChg>
        <pc:spChg chg="add del mod">
          <ac:chgData name="Javier Andres Luis Gonzalez" userId="9bfb70d5-126d-4793-8f2c-effcd62a7b5e" providerId="ADAL" clId="{F3F50C24-B04A-4FA0-B1E4-89B2B106AFB1}" dt="2024-10-15T18:32:36.588" v="1986" actId="478"/>
          <ac:spMkLst>
            <pc:docMk/>
            <pc:sldMk cId="351583167" sldId="307"/>
            <ac:spMk id="12" creationId="{193C6D36-11C9-E490-2AC9-FBCFABB23E0C}"/>
          </ac:spMkLst>
        </pc:spChg>
        <pc:spChg chg="add mod">
          <ac:chgData name="Javier Andres Luis Gonzalez" userId="9bfb70d5-126d-4793-8f2c-effcd62a7b5e" providerId="ADAL" clId="{F3F50C24-B04A-4FA0-B1E4-89B2B106AFB1}" dt="2024-10-15T18:34:47.368" v="2076" actId="1076"/>
          <ac:spMkLst>
            <pc:docMk/>
            <pc:sldMk cId="351583167" sldId="307"/>
            <ac:spMk id="13" creationId="{1A105248-28D9-5333-9C29-5FCBB366D0D4}"/>
          </ac:spMkLst>
        </pc:spChg>
        <pc:spChg chg="add mod">
          <ac:chgData name="Javier Andres Luis Gonzalez" userId="9bfb70d5-126d-4793-8f2c-effcd62a7b5e" providerId="ADAL" clId="{F3F50C24-B04A-4FA0-B1E4-89B2B106AFB1}" dt="2024-10-15T18:34:52.231" v="2078" actId="14100"/>
          <ac:spMkLst>
            <pc:docMk/>
            <pc:sldMk cId="351583167" sldId="307"/>
            <ac:spMk id="14" creationId="{B18E1070-C3AD-E41F-5844-9E664540EAB9}"/>
          </ac:spMkLst>
        </pc:spChg>
        <pc:spChg chg="add del mod">
          <ac:chgData name="Javier Andres Luis Gonzalez" userId="9bfb70d5-126d-4793-8f2c-effcd62a7b5e" providerId="ADAL" clId="{F3F50C24-B04A-4FA0-B1E4-89B2B106AFB1}" dt="2024-10-15T18:33:10.516" v="2029" actId="478"/>
          <ac:spMkLst>
            <pc:docMk/>
            <pc:sldMk cId="351583167" sldId="307"/>
            <ac:spMk id="15" creationId="{58601177-1215-57BD-28D1-B44F3220BFB6}"/>
          </ac:spMkLst>
        </pc:spChg>
        <pc:picChg chg="del">
          <ac:chgData name="Javier Andres Luis Gonzalez" userId="9bfb70d5-126d-4793-8f2c-effcd62a7b5e" providerId="ADAL" clId="{F3F50C24-B04A-4FA0-B1E4-89B2B106AFB1}" dt="2024-10-15T18:28:38.057" v="1870" actId="478"/>
          <ac:picMkLst>
            <pc:docMk/>
            <pc:sldMk cId="351583167" sldId="307"/>
            <ac:picMk id="5" creationId="{FAA62977-4FE9-E08C-2F53-2A6A66FB00DE}"/>
          </ac:picMkLst>
        </pc:picChg>
        <pc:picChg chg="del">
          <ac:chgData name="Javier Andres Luis Gonzalez" userId="9bfb70d5-126d-4793-8f2c-effcd62a7b5e" providerId="ADAL" clId="{F3F50C24-B04A-4FA0-B1E4-89B2B106AFB1}" dt="2024-10-15T18:28:40.232" v="1871" actId="478"/>
          <ac:picMkLst>
            <pc:docMk/>
            <pc:sldMk cId="351583167" sldId="307"/>
            <ac:picMk id="6" creationId="{254D2AA4-DAA5-9A16-A38C-DC3352455D46}"/>
          </ac:picMkLst>
        </pc:picChg>
      </pc:sldChg>
      <pc:sldChg chg="addSp delSp modSp add mod">
        <pc:chgData name="Javier Andres Luis Gonzalez" userId="9bfb70d5-126d-4793-8f2c-effcd62a7b5e" providerId="ADAL" clId="{F3F50C24-B04A-4FA0-B1E4-89B2B106AFB1}" dt="2024-10-15T18:08:04.275" v="1399" actId="1076"/>
        <pc:sldMkLst>
          <pc:docMk/>
          <pc:sldMk cId="2248469829" sldId="308"/>
        </pc:sldMkLst>
        <pc:spChg chg="add mod">
          <ac:chgData name="Javier Andres Luis Gonzalez" userId="9bfb70d5-126d-4793-8f2c-effcd62a7b5e" providerId="ADAL" clId="{F3F50C24-B04A-4FA0-B1E4-89B2B106AFB1}" dt="2024-10-15T18:08:04.275" v="1399" actId="1076"/>
          <ac:spMkLst>
            <pc:docMk/>
            <pc:sldMk cId="2248469829" sldId="308"/>
            <ac:spMk id="4" creationId="{4C5072D7-7F19-9FE5-9F95-EC5C432F6672}"/>
          </ac:spMkLst>
        </pc:spChg>
        <pc:spChg chg="add mod">
          <ac:chgData name="Javier Andres Luis Gonzalez" userId="9bfb70d5-126d-4793-8f2c-effcd62a7b5e" providerId="ADAL" clId="{F3F50C24-B04A-4FA0-B1E4-89B2B106AFB1}" dt="2024-10-15T17:33:15.933" v="1087" actId="1076"/>
          <ac:spMkLst>
            <pc:docMk/>
            <pc:sldMk cId="2248469829" sldId="308"/>
            <ac:spMk id="5" creationId="{ADEDB8AF-3174-F84D-F191-6CC5CF4A39F3}"/>
          </ac:spMkLst>
        </pc:spChg>
        <pc:spChg chg="add mod">
          <ac:chgData name="Javier Andres Luis Gonzalez" userId="9bfb70d5-126d-4793-8f2c-effcd62a7b5e" providerId="ADAL" clId="{F3F50C24-B04A-4FA0-B1E4-89B2B106AFB1}" dt="2024-10-15T17:33:15.933" v="1087" actId="1076"/>
          <ac:spMkLst>
            <pc:docMk/>
            <pc:sldMk cId="2248469829" sldId="308"/>
            <ac:spMk id="6" creationId="{8B07FFF8-D0DC-086B-DC75-FA674B346BA7}"/>
          </ac:spMkLst>
        </pc:spChg>
        <pc:spChg chg="add mod">
          <ac:chgData name="Javier Andres Luis Gonzalez" userId="9bfb70d5-126d-4793-8f2c-effcd62a7b5e" providerId="ADAL" clId="{F3F50C24-B04A-4FA0-B1E4-89B2B106AFB1}" dt="2024-10-15T17:33:15.933" v="1087" actId="1076"/>
          <ac:spMkLst>
            <pc:docMk/>
            <pc:sldMk cId="2248469829" sldId="308"/>
            <ac:spMk id="7" creationId="{F1B3BA52-CFEA-896E-4D79-CC6488767F64}"/>
          </ac:spMkLst>
        </pc:spChg>
        <pc:spChg chg="add mod">
          <ac:chgData name="Javier Andres Luis Gonzalez" userId="9bfb70d5-126d-4793-8f2c-effcd62a7b5e" providerId="ADAL" clId="{F3F50C24-B04A-4FA0-B1E4-89B2B106AFB1}" dt="2024-10-15T17:33:15.933" v="1087" actId="1076"/>
          <ac:spMkLst>
            <pc:docMk/>
            <pc:sldMk cId="2248469829" sldId="308"/>
            <ac:spMk id="8" creationId="{F029BA7E-9AB1-9EC8-E9DC-20AF2F8F7DB9}"/>
          </ac:spMkLst>
        </pc:spChg>
        <pc:spChg chg="add mod">
          <ac:chgData name="Javier Andres Luis Gonzalez" userId="9bfb70d5-126d-4793-8f2c-effcd62a7b5e" providerId="ADAL" clId="{F3F50C24-B04A-4FA0-B1E4-89B2B106AFB1}" dt="2024-10-15T17:33:15.933" v="1087" actId="1076"/>
          <ac:spMkLst>
            <pc:docMk/>
            <pc:sldMk cId="2248469829" sldId="308"/>
            <ac:spMk id="9" creationId="{2BCD4CD1-24D4-CCC4-15A0-9495BCAC972F}"/>
          </ac:spMkLst>
        </pc:spChg>
        <pc:spChg chg="add mod">
          <ac:chgData name="Javier Andres Luis Gonzalez" userId="9bfb70d5-126d-4793-8f2c-effcd62a7b5e" providerId="ADAL" clId="{F3F50C24-B04A-4FA0-B1E4-89B2B106AFB1}" dt="2024-10-15T17:33:15.933" v="1087" actId="1076"/>
          <ac:spMkLst>
            <pc:docMk/>
            <pc:sldMk cId="2248469829" sldId="308"/>
            <ac:spMk id="10" creationId="{9ADCF33A-63DA-31D7-0509-02367D35FDDD}"/>
          </ac:spMkLst>
        </pc:spChg>
        <pc:spChg chg="add mod">
          <ac:chgData name="Javier Andres Luis Gonzalez" userId="9bfb70d5-126d-4793-8f2c-effcd62a7b5e" providerId="ADAL" clId="{F3F50C24-B04A-4FA0-B1E4-89B2B106AFB1}" dt="2024-10-15T17:33:32.496" v="1093" actId="20577"/>
          <ac:spMkLst>
            <pc:docMk/>
            <pc:sldMk cId="2248469829" sldId="308"/>
            <ac:spMk id="11" creationId="{57FF9506-1BDA-AF44-A203-B82FD48FC430}"/>
          </ac:spMkLst>
        </pc:spChg>
        <pc:spChg chg="add del mod">
          <ac:chgData name="Javier Andres Luis Gonzalez" userId="9bfb70d5-126d-4793-8f2c-effcd62a7b5e" providerId="ADAL" clId="{F3F50C24-B04A-4FA0-B1E4-89B2B106AFB1}" dt="2024-10-15T17:31:12.879" v="1069" actId="478"/>
          <ac:spMkLst>
            <pc:docMk/>
            <pc:sldMk cId="2248469829" sldId="308"/>
            <ac:spMk id="12" creationId="{AA1105E6-5AC4-9DED-3505-5F0B21F5C8B5}"/>
          </ac:spMkLst>
        </pc:spChg>
        <pc:spChg chg="add mod">
          <ac:chgData name="Javier Andres Luis Gonzalez" userId="9bfb70d5-126d-4793-8f2c-effcd62a7b5e" providerId="ADAL" clId="{F3F50C24-B04A-4FA0-B1E4-89B2B106AFB1}" dt="2024-10-15T17:30:50.929" v="1057"/>
          <ac:spMkLst>
            <pc:docMk/>
            <pc:sldMk cId="2248469829" sldId="308"/>
            <ac:spMk id="13" creationId="{35A22A04-908F-4333-4DD8-2169AA668091}"/>
          </ac:spMkLst>
        </pc:spChg>
        <pc:spChg chg="add del">
          <ac:chgData name="Javier Andres Luis Gonzalez" userId="9bfb70d5-126d-4793-8f2c-effcd62a7b5e" providerId="ADAL" clId="{F3F50C24-B04A-4FA0-B1E4-89B2B106AFB1}" dt="2024-10-15T17:25:59.276" v="898" actId="478"/>
          <ac:spMkLst>
            <pc:docMk/>
            <pc:sldMk cId="2248469829" sldId="308"/>
            <ac:spMk id="102" creationId="{03742545-E506-38F3-97AB-2220D4266F22}"/>
          </ac:spMkLst>
        </pc:spChg>
        <pc:spChg chg="add del">
          <ac:chgData name="Javier Andres Luis Gonzalez" userId="9bfb70d5-126d-4793-8f2c-effcd62a7b5e" providerId="ADAL" clId="{F3F50C24-B04A-4FA0-B1E4-89B2B106AFB1}" dt="2024-10-15T17:25:59.276" v="898" actId="478"/>
          <ac:spMkLst>
            <pc:docMk/>
            <pc:sldMk cId="2248469829" sldId="308"/>
            <ac:spMk id="103" creationId="{A3CE0A38-E987-C17B-259D-B8C6D62125B4}"/>
          </ac:spMkLst>
        </pc:spChg>
        <pc:spChg chg="add del">
          <ac:chgData name="Javier Andres Luis Gonzalez" userId="9bfb70d5-126d-4793-8f2c-effcd62a7b5e" providerId="ADAL" clId="{F3F50C24-B04A-4FA0-B1E4-89B2B106AFB1}" dt="2024-10-15T17:25:59.276" v="898" actId="478"/>
          <ac:spMkLst>
            <pc:docMk/>
            <pc:sldMk cId="2248469829" sldId="308"/>
            <ac:spMk id="104" creationId="{185B1510-2602-7384-0B34-FC57585C762C}"/>
          </ac:spMkLst>
        </pc:spChg>
        <pc:spChg chg="add del">
          <ac:chgData name="Javier Andres Luis Gonzalez" userId="9bfb70d5-126d-4793-8f2c-effcd62a7b5e" providerId="ADAL" clId="{F3F50C24-B04A-4FA0-B1E4-89B2B106AFB1}" dt="2024-10-15T17:25:59.276" v="898" actId="478"/>
          <ac:spMkLst>
            <pc:docMk/>
            <pc:sldMk cId="2248469829" sldId="308"/>
            <ac:spMk id="105" creationId="{65D2F6F0-3661-BA7A-F023-162E2E190DC6}"/>
          </ac:spMkLst>
        </pc:spChg>
        <pc:spChg chg="add del">
          <ac:chgData name="Javier Andres Luis Gonzalez" userId="9bfb70d5-126d-4793-8f2c-effcd62a7b5e" providerId="ADAL" clId="{F3F50C24-B04A-4FA0-B1E4-89B2B106AFB1}" dt="2024-10-15T17:25:59.276" v="898" actId="478"/>
          <ac:spMkLst>
            <pc:docMk/>
            <pc:sldMk cId="2248469829" sldId="308"/>
            <ac:spMk id="106" creationId="{C7BCEBA3-753B-9B1C-16DE-F3CF1540C3AE}"/>
          </ac:spMkLst>
        </pc:spChg>
        <pc:spChg chg="add del">
          <ac:chgData name="Javier Andres Luis Gonzalez" userId="9bfb70d5-126d-4793-8f2c-effcd62a7b5e" providerId="ADAL" clId="{F3F50C24-B04A-4FA0-B1E4-89B2B106AFB1}" dt="2024-10-15T17:25:59.276" v="898" actId="478"/>
          <ac:spMkLst>
            <pc:docMk/>
            <pc:sldMk cId="2248469829" sldId="308"/>
            <ac:spMk id="107" creationId="{B36B6011-C60D-F080-9DAB-8D6ABF755C07}"/>
          </ac:spMkLst>
        </pc:spChg>
        <pc:spChg chg="add del">
          <ac:chgData name="Javier Andres Luis Gonzalez" userId="9bfb70d5-126d-4793-8f2c-effcd62a7b5e" providerId="ADAL" clId="{F3F50C24-B04A-4FA0-B1E4-89B2B106AFB1}" dt="2024-10-15T17:25:59.276" v="898" actId="478"/>
          <ac:spMkLst>
            <pc:docMk/>
            <pc:sldMk cId="2248469829" sldId="308"/>
            <ac:spMk id="110" creationId="{11579DEB-8ED3-94FB-634E-EF886FEEA400}"/>
          </ac:spMkLst>
        </pc:spChg>
        <pc:spChg chg="add del">
          <ac:chgData name="Javier Andres Luis Gonzalez" userId="9bfb70d5-126d-4793-8f2c-effcd62a7b5e" providerId="ADAL" clId="{F3F50C24-B04A-4FA0-B1E4-89B2B106AFB1}" dt="2024-10-15T17:25:59.276" v="898" actId="478"/>
          <ac:spMkLst>
            <pc:docMk/>
            <pc:sldMk cId="2248469829" sldId="308"/>
            <ac:spMk id="111" creationId="{61138EEE-B2FF-B0A0-B913-762A856505C9}"/>
          </ac:spMkLst>
        </pc:spChg>
        <pc:spChg chg="add del">
          <ac:chgData name="Javier Andres Luis Gonzalez" userId="9bfb70d5-126d-4793-8f2c-effcd62a7b5e" providerId="ADAL" clId="{F3F50C24-B04A-4FA0-B1E4-89B2B106AFB1}" dt="2024-10-15T17:25:59.276" v="898" actId="478"/>
          <ac:spMkLst>
            <pc:docMk/>
            <pc:sldMk cId="2248469829" sldId="308"/>
            <ac:spMk id="112" creationId="{33D1FEFE-B6BB-4A55-AB75-6EC2E160E49A}"/>
          </ac:spMkLst>
        </pc:spChg>
        <pc:spChg chg="add del">
          <ac:chgData name="Javier Andres Luis Gonzalez" userId="9bfb70d5-126d-4793-8f2c-effcd62a7b5e" providerId="ADAL" clId="{F3F50C24-B04A-4FA0-B1E4-89B2B106AFB1}" dt="2024-10-15T17:25:59.276" v="898" actId="478"/>
          <ac:spMkLst>
            <pc:docMk/>
            <pc:sldMk cId="2248469829" sldId="308"/>
            <ac:spMk id="114" creationId="{F97416B4-3C1E-1EF2-71E6-B9DCFA90F679}"/>
          </ac:spMkLst>
        </pc:spChg>
        <pc:picChg chg="add del">
          <ac:chgData name="Javier Andres Luis Gonzalez" userId="9bfb70d5-126d-4793-8f2c-effcd62a7b5e" providerId="ADAL" clId="{F3F50C24-B04A-4FA0-B1E4-89B2B106AFB1}" dt="2024-10-15T17:26:04.028" v="900" actId="22"/>
          <ac:picMkLst>
            <pc:docMk/>
            <pc:sldMk cId="2248469829" sldId="308"/>
            <ac:picMk id="3" creationId="{D72756E0-8FCD-01AA-C379-DC99A380A0AB}"/>
          </ac:picMkLst>
        </pc:picChg>
      </pc:sldChg>
      <pc:sldChg chg="addSp delSp modSp add del mod">
        <pc:chgData name="Javier Andres Luis Gonzalez" userId="9bfb70d5-126d-4793-8f2c-effcd62a7b5e" providerId="ADAL" clId="{F3F50C24-B04A-4FA0-B1E4-89B2B106AFB1}" dt="2024-10-15T17:25:11.093" v="892"/>
        <pc:sldMkLst>
          <pc:docMk/>
          <pc:sldMk cId="3242017892" sldId="308"/>
        </pc:sldMkLst>
        <pc:spChg chg="add mod">
          <ac:chgData name="Javier Andres Luis Gonzalez" userId="9bfb70d5-126d-4793-8f2c-effcd62a7b5e" providerId="ADAL" clId="{F3F50C24-B04A-4FA0-B1E4-89B2B106AFB1}" dt="2024-10-15T17:25:06.549" v="890" actId="1076"/>
          <ac:spMkLst>
            <pc:docMk/>
            <pc:sldMk cId="3242017892" sldId="308"/>
            <ac:spMk id="2" creationId="{8EFBA415-5FFE-52F0-FC82-EA6F0FFFE09D}"/>
          </ac:spMkLst>
        </pc:spChg>
        <pc:spChg chg="add mod">
          <ac:chgData name="Javier Andres Luis Gonzalez" userId="9bfb70d5-126d-4793-8f2c-effcd62a7b5e" providerId="ADAL" clId="{F3F50C24-B04A-4FA0-B1E4-89B2B106AFB1}" dt="2024-10-15T17:25:06.549" v="890" actId="1076"/>
          <ac:spMkLst>
            <pc:docMk/>
            <pc:sldMk cId="3242017892" sldId="308"/>
            <ac:spMk id="3" creationId="{93CED263-CE0B-BA60-F379-569ECBA8EA04}"/>
          </ac:spMkLst>
        </pc:spChg>
        <pc:spChg chg="add del">
          <ac:chgData name="Javier Andres Luis Gonzalez" userId="9bfb70d5-126d-4793-8f2c-effcd62a7b5e" providerId="ADAL" clId="{F3F50C24-B04A-4FA0-B1E4-89B2B106AFB1}" dt="2024-10-15T17:25:10.119" v="891" actId="478"/>
          <ac:spMkLst>
            <pc:docMk/>
            <pc:sldMk cId="3242017892" sldId="308"/>
            <ac:spMk id="4" creationId="{C9DB00B0-1059-5A7F-2413-90E2BA7E7FFB}"/>
          </ac:spMkLst>
        </pc:spChg>
        <pc:spChg chg="add del">
          <ac:chgData name="Javier Andres Luis Gonzalez" userId="9bfb70d5-126d-4793-8f2c-effcd62a7b5e" providerId="ADAL" clId="{F3F50C24-B04A-4FA0-B1E4-89B2B106AFB1}" dt="2024-10-15T17:25:10.119" v="891" actId="478"/>
          <ac:spMkLst>
            <pc:docMk/>
            <pc:sldMk cId="3242017892" sldId="308"/>
            <ac:spMk id="5" creationId="{886C4454-F091-6ECF-4BFD-027E4ABB9DBB}"/>
          </ac:spMkLst>
        </pc:spChg>
        <pc:spChg chg="add mod">
          <ac:chgData name="Javier Andres Luis Gonzalez" userId="9bfb70d5-126d-4793-8f2c-effcd62a7b5e" providerId="ADAL" clId="{F3F50C24-B04A-4FA0-B1E4-89B2B106AFB1}" dt="2024-10-15T17:25:06.549" v="890" actId="1076"/>
          <ac:spMkLst>
            <pc:docMk/>
            <pc:sldMk cId="3242017892" sldId="308"/>
            <ac:spMk id="6" creationId="{BADA282A-C6A9-82A5-F4E7-8E8A544F2CC4}"/>
          </ac:spMkLst>
        </pc:spChg>
        <pc:spChg chg="add mod">
          <ac:chgData name="Javier Andres Luis Gonzalez" userId="9bfb70d5-126d-4793-8f2c-effcd62a7b5e" providerId="ADAL" clId="{F3F50C24-B04A-4FA0-B1E4-89B2B106AFB1}" dt="2024-10-15T17:25:06.549" v="890" actId="1076"/>
          <ac:spMkLst>
            <pc:docMk/>
            <pc:sldMk cId="3242017892" sldId="308"/>
            <ac:spMk id="7" creationId="{27EB7ED2-0447-EC9B-15D7-2349CC161C47}"/>
          </ac:spMkLst>
        </pc:spChg>
        <pc:spChg chg="add mod">
          <ac:chgData name="Javier Andres Luis Gonzalez" userId="9bfb70d5-126d-4793-8f2c-effcd62a7b5e" providerId="ADAL" clId="{F3F50C24-B04A-4FA0-B1E4-89B2B106AFB1}" dt="2024-10-15T17:25:06.549" v="890" actId="1076"/>
          <ac:spMkLst>
            <pc:docMk/>
            <pc:sldMk cId="3242017892" sldId="308"/>
            <ac:spMk id="8" creationId="{861DE8E4-CE0A-2EDD-0694-7A821FA02050}"/>
          </ac:spMkLst>
        </pc:spChg>
        <pc:spChg chg="add mod">
          <ac:chgData name="Javier Andres Luis Gonzalez" userId="9bfb70d5-126d-4793-8f2c-effcd62a7b5e" providerId="ADAL" clId="{F3F50C24-B04A-4FA0-B1E4-89B2B106AFB1}" dt="2024-10-15T17:25:06.549" v="890" actId="1076"/>
          <ac:spMkLst>
            <pc:docMk/>
            <pc:sldMk cId="3242017892" sldId="308"/>
            <ac:spMk id="9" creationId="{00A84FA9-EB3F-2A3B-B225-CDC4C2977EE2}"/>
          </ac:spMkLst>
        </pc:spChg>
        <pc:spChg chg="add mod">
          <ac:chgData name="Javier Andres Luis Gonzalez" userId="9bfb70d5-126d-4793-8f2c-effcd62a7b5e" providerId="ADAL" clId="{F3F50C24-B04A-4FA0-B1E4-89B2B106AFB1}" dt="2024-10-15T17:25:06.549" v="890" actId="1076"/>
          <ac:spMkLst>
            <pc:docMk/>
            <pc:sldMk cId="3242017892" sldId="308"/>
            <ac:spMk id="10" creationId="{CB703E41-6190-CC51-F440-7C709103C4A0}"/>
          </ac:spMkLst>
        </pc:spChg>
      </pc:sldChg>
      <pc:sldChg chg="addSp delSp modSp add mod ord">
        <pc:chgData name="Javier Andres Luis Gonzalez" userId="9bfb70d5-126d-4793-8f2c-effcd62a7b5e" providerId="ADAL" clId="{F3F50C24-B04A-4FA0-B1E4-89B2B106AFB1}" dt="2024-10-15T18:06:28.479" v="1366"/>
        <pc:sldMkLst>
          <pc:docMk/>
          <pc:sldMk cId="1894935086" sldId="309"/>
        </pc:sldMkLst>
        <pc:spChg chg="mod">
          <ac:chgData name="Javier Andres Luis Gonzalez" userId="9bfb70d5-126d-4793-8f2c-effcd62a7b5e" providerId="ADAL" clId="{F3F50C24-B04A-4FA0-B1E4-89B2B106AFB1}" dt="2024-10-15T18:02:22.132" v="1327"/>
          <ac:spMkLst>
            <pc:docMk/>
            <pc:sldMk cId="1894935086" sldId="309"/>
            <ac:spMk id="9" creationId="{AC542773-78AE-E2B8-B195-0E5A1D674E53}"/>
          </ac:spMkLst>
        </pc:spChg>
        <pc:spChg chg="mod">
          <ac:chgData name="Javier Andres Luis Gonzalez" userId="9bfb70d5-126d-4793-8f2c-effcd62a7b5e" providerId="ADAL" clId="{F3F50C24-B04A-4FA0-B1E4-89B2B106AFB1}" dt="2024-10-15T18:02:41.121" v="1332" actId="6549"/>
          <ac:spMkLst>
            <pc:docMk/>
            <pc:sldMk cId="1894935086" sldId="309"/>
            <ac:spMk id="10" creationId="{13C1CDBD-D7F5-4EDC-40D5-B73B4C9D5CE8}"/>
          </ac:spMkLst>
        </pc:spChg>
        <pc:picChg chg="add del mod">
          <ac:chgData name="Javier Andres Luis Gonzalez" userId="9bfb70d5-126d-4793-8f2c-effcd62a7b5e" providerId="ADAL" clId="{F3F50C24-B04A-4FA0-B1E4-89B2B106AFB1}" dt="2024-10-15T18:02:59.432" v="1337" actId="22"/>
          <ac:picMkLst>
            <pc:docMk/>
            <pc:sldMk cId="1894935086" sldId="309"/>
            <ac:picMk id="3" creationId="{B49D9BAD-F5CF-3556-4166-8C68A7D14EE8}"/>
          </ac:picMkLst>
        </pc:picChg>
        <pc:picChg chg="add mod">
          <ac:chgData name="Javier Andres Luis Gonzalez" userId="9bfb70d5-126d-4793-8f2c-effcd62a7b5e" providerId="ADAL" clId="{F3F50C24-B04A-4FA0-B1E4-89B2B106AFB1}" dt="2024-10-15T18:03:10.664" v="1340" actId="1076"/>
          <ac:picMkLst>
            <pc:docMk/>
            <pc:sldMk cId="1894935086" sldId="309"/>
            <ac:picMk id="5" creationId="{66299EA7-4690-3BFF-DD9D-BA68D5D4B08D}"/>
          </ac:picMkLst>
        </pc:picChg>
        <pc:picChg chg="add del">
          <ac:chgData name="Javier Andres Luis Gonzalez" userId="9bfb70d5-126d-4793-8f2c-effcd62a7b5e" providerId="ADAL" clId="{F3F50C24-B04A-4FA0-B1E4-89B2B106AFB1}" dt="2024-10-15T18:03:12.894" v="1341" actId="478"/>
          <ac:picMkLst>
            <pc:docMk/>
            <pc:sldMk cId="1894935086" sldId="309"/>
            <ac:picMk id="8" creationId="{8E333B14-97DF-12FE-8456-ED4710954CB6}"/>
          </ac:picMkLst>
        </pc:picChg>
      </pc:sldChg>
      <pc:sldChg chg="add del">
        <pc:chgData name="Javier Andres Luis Gonzalez" userId="9bfb70d5-126d-4793-8f2c-effcd62a7b5e" providerId="ADAL" clId="{F3F50C24-B04A-4FA0-B1E4-89B2B106AFB1}" dt="2024-10-15T17:25:52.506" v="896"/>
        <pc:sldMkLst>
          <pc:docMk/>
          <pc:sldMk cId="2939220565" sldId="309"/>
        </pc:sldMkLst>
      </pc:sldChg>
      <pc:sldChg chg="del">
        <pc:chgData name="Javier Andres Luis Gonzalez" userId="9bfb70d5-126d-4793-8f2c-effcd62a7b5e" providerId="ADAL" clId="{F3F50C24-B04A-4FA0-B1E4-89B2B106AFB1}" dt="2024-10-15T16:07:16.288" v="85" actId="47"/>
        <pc:sldMkLst>
          <pc:docMk/>
          <pc:sldMk cId="1443941290" sldId="310"/>
        </pc:sldMkLst>
      </pc:sldChg>
      <pc:sldChg chg="addSp delSp modSp add mod ord">
        <pc:chgData name="Javier Andres Luis Gonzalez" userId="9bfb70d5-126d-4793-8f2c-effcd62a7b5e" providerId="ADAL" clId="{F3F50C24-B04A-4FA0-B1E4-89B2B106AFB1}" dt="2024-10-15T18:06:28.479" v="1366"/>
        <pc:sldMkLst>
          <pc:docMk/>
          <pc:sldMk cId="3050808038" sldId="310"/>
        </pc:sldMkLst>
        <pc:spChg chg="mod">
          <ac:chgData name="Javier Andres Luis Gonzalez" userId="9bfb70d5-126d-4793-8f2c-effcd62a7b5e" providerId="ADAL" clId="{F3F50C24-B04A-4FA0-B1E4-89B2B106AFB1}" dt="2024-10-15T18:04:19.481" v="1350" actId="20577"/>
          <ac:spMkLst>
            <pc:docMk/>
            <pc:sldMk cId="3050808038" sldId="310"/>
            <ac:spMk id="9" creationId="{1FC59B0D-03B3-37A1-E7EC-1F65B9439174}"/>
          </ac:spMkLst>
        </pc:spChg>
        <pc:spChg chg="mod">
          <ac:chgData name="Javier Andres Luis Gonzalez" userId="9bfb70d5-126d-4793-8f2c-effcd62a7b5e" providerId="ADAL" clId="{F3F50C24-B04A-4FA0-B1E4-89B2B106AFB1}" dt="2024-10-15T18:04:46.399" v="1358" actId="6549"/>
          <ac:spMkLst>
            <pc:docMk/>
            <pc:sldMk cId="3050808038" sldId="310"/>
            <ac:spMk id="10" creationId="{E8D38820-58E5-8BC8-CC88-4F9CA8709B33}"/>
          </ac:spMkLst>
        </pc:spChg>
        <pc:picChg chg="add mod">
          <ac:chgData name="Javier Andres Luis Gonzalez" userId="9bfb70d5-126d-4793-8f2c-effcd62a7b5e" providerId="ADAL" clId="{F3F50C24-B04A-4FA0-B1E4-89B2B106AFB1}" dt="2024-10-15T18:05:38.040" v="1364" actId="1076"/>
          <ac:picMkLst>
            <pc:docMk/>
            <pc:sldMk cId="3050808038" sldId="310"/>
            <ac:picMk id="3" creationId="{F21DBBFA-8EDE-0419-AEEF-FAE3FC5B50AE}"/>
          </ac:picMkLst>
        </pc:picChg>
        <pc:picChg chg="del">
          <ac:chgData name="Javier Andres Luis Gonzalez" userId="9bfb70d5-126d-4793-8f2c-effcd62a7b5e" providerId="ADAL" clId="{F3F50C24-B04A-4FA0-B1E4-89B2B106AFB1}" dt="2024-10-15T18:05:34.129" v="1363" actId="478"/>
          <ac:picMkLst>
            <pc:docMk/>
            <pc:sldMk cId="3050808038" sldId="310"/>
            <ac:picMk id="8" creationId="{90740D33-0C3B-34B5-9076-63F3A783940C}"/>
          </ac:picMkLst>
        </pc:picChg>
      </pc:sldChg>
      <pc:sldChg chg="addSp delSp modSp add mod modClrScheme chgLayout">
        <pc:chgData name="Javier Andres Luis Gonzalez" userId="9bfb70d5-126d-4793-8f2c-effcd62a7b5e" providerId="ADAL" clId="{F3F50C24-B04A-4FA0-B1E4-89B2B106AFB1}" dt="2024-10-15T18:30:16.359" v="1922" actId="1076"/>
        <pc:sldMkLst>
          <pc:docMk/>
          <pc:sldMk cId="3247682610" sldId="311"/>
        </pc:sldMkLst>
        <pc:spChg chg="add mod">
          <ac:chgData name="Javier Andres Luis Gonzalez" userId="9bfb70d5-126d-4793-8f2c-effcd62a7b5e" providerId="ADAL" clId="{F3F50C24-B04A-4FA0-B1E4-89B2B106AFB1}" dt="2024-10-15T18:16:06.416" v="1691" actId="164"/>
          <ac:spMkLst>
            <pc:docMk/>
            <pc:sldMk cId="3247682610" sldId="311"/>
            <ac:spMk id="2" creationId="{72A95D1D-0B5B-6701-BB1F-044206E0B64F}"/>
          </ac:spMkLst>
        </pc:spChg>
        <pc:spChg chg="add mod">
          <ac:chgData name="Javier Andres Luis Gonzalez" userId="9bfb70d5-126d-4793-8f2c-effcd62a7b5e" providerId="ADAL" clId="{F3F50C24-B04A-4FA0-B1E4-89B2B106AFB1}" dt="2024-10-15T18:16:06.416" v="1691" actId="164"/>
          <ac:spMkLst>
            <pc:docMk/>
            <pc:sldMk cId="3247682610" sldId="311"/>
            <ac:spMk id="3" creationId="{0DC2BACB-00FA-B156-F35A-708F10428821}"/>
          </ac:spMkLst>
        </pc:spChg>
        <pc:spChg chg="mod">
          <ac:chgData name="Javier Andres Luis Gonzalez" userId="9bfb70d5-126d-4793-8f2c-effcd62a7b5e" providerId="ADAL" clId="{F3F50C24-B04A-4FA0-B1E4-89B2B106AFB1}" dt="2024-10-15T18:30:16.359" v="1922" actId="1076"/>
          <ac:spMkLst>
            <pc:docMk/>
            <pc:sldMk cId="3247682610" sldId="311"/>
            <ac:spMk id="4" creationId="{F8D6321C-1B20-C346-152C-83AD678AD409}"/>
          </ac:spMkLst>
        </pc:spChg>
        <pc:spChg chg="mod">
          <ac:chgData name="Javier Andres Luis Gonzalez" userId="9bfb70d5-126d-4793-8f2c-effcd62a7b5e" providerId="ADAL" clId="{F3F50C24-B04A-4FA0-B1E4-89B2B106AFB1}" dt="2024-10-15T18:16:55.925" v="1692" actId="1076"/>
          <ac:spMkLst>
            <pc:docMk/>
            <pc:sldMk cId="3247682610" sldId="311"/>
            <ac:spMk id="5" creationId="{22469B14-8B20-710D-13C5-88A5EA2AB529}"/>
          </ac:spMkLst>
        </pc:spChg>
        <pc:spChg chg="del mod">
          <ac:chgData name="Javier Andres Luis Gonzalez" userId="9bfb70d5-126d-4793-8f2c-effcd62a7b5e" providerId="ADAL" clId="{F3F50C24-B04A-4FA0-B1E4-89B2B106AFB1}" dt="2024-10-15T18:14:52.803" v="1682" actId="478"/>
          <ac:spMkLst>
            <pc:docMk/>
            <pc:sldMk cId="3247682610" sldId="311"/>
            <ac:spMk id="6" creationId="{85574412-A74E-3006-54BD-DBF12D2C808B}"/>
          </ac:spMkLst>
        </pc:spChg>
        <pc:spChg chg="mod">
          <ac:chgData name="Javier Andres Luis Gonzalez" userId="9bfb70d5-126d-4793-8f2c-effcd62a7b5e" providerId="ADAL" clId="{F3F50C24-B04A-4FA0-B1E4-89B2B106AFB1}" dt="2024-10-15T18:16:55.925" v="1692" actId="1076"/>
          <ac:spMkLst>
            <pc:docMk/>
            <pc:sldMk cId="3247682610" sldId="311"/>
            <ac:spMk id="7" creationId="{F50FA342-1AC9-BDDC-CCBC-68143292C74E}"/>
          </ac:spMkLst>
        </pc:spChg>
        <pc:spChg chg="mod">
          <ac:chgData name="Javier Andres Luis Gonzalez" userId="9bfb70d5-126d-4793-8f2c-effcd62a7b5e" providerId="ADAL" clId="{F3F50C24-B04A-4FA0-B1E4-89B2B106AFB1}" dt="2024-10-15T18:16:06.416" v="1691" actId="164"/>
          <ac:spMkLst>
            <pc:docMk/>
            <pc:sldMk cId="3247682610" sldId="311"/>
            <ac:spMk id="8" creationId="{33E8DB6E-4B18-200A-6F37-0F5937D6121F}"/>
          </ac:spMkLst>
        </pc:spChg>
        <pc:spChg chg="del mod">
          <ac:chgData name="Javier Andres Luis Gonzalez" userId="9bfb70d5-126d-4793-8f2c-effcd62a7b5e" providerId="ADAL" clId="{F3F50C24-B04A-4FA0-B1E4-89B2B106AFB1}" dt="2024-10-15T18:10:21.243" v="1536" actId="478"/>
          <ac:spMkLst>
            <pc:docMk/>
            <pc:sldMk cId="3247682610" sldId="311"/>
            <ac:spMk id="9" creationId="{30ECFE8C-CEE2-F196-1BA7-9256B2EF1D8F}"/>
          </ac:spMkLst>
        </pc:spChg>
        <pc:spChg chg="del mod">
          <ac:chgData name="Javier Andres Luis Gonzalez" userId="9bfb70d5-126d-4793-8f2c-effcd62a7b5e" providerId="ADAL" clId="{F3F50C24-B04A-4FA0-B1E4-89B2B106AFB1}" dt="2024-10-15T18:10:21.243" v="1536" actId="478"/>
          <ac:spMkLst>
            <pc:docMk/>
            <pc:sldMk cId="3247682610" sldId="311"/>
            <ac:spMk id="10" creationId="{1C9A464F-C56E-D68E-D6C8-D7B246689521}"/>
          </ac:spMkLst>
        </pc:spChg>
        <pc:spChg chg="mod">
          <ac:chgData name="Javier Andres Luis Gonzalez" userId="9bfb70d5-126d-4793-8f2c-effcd62a7b5e" providerId="ADAL" clId="{F3F50C24-B04A-4FA0-B1E4-89B2B106AFB1}" dt="2024-10-15T18:16:55.925" v="1692" actId="1076"/>
          <ac:spMkLst>
            <pc:docMk/>
            <pc:sldMk cId="3247682610" sldId="311"/>
            <ac:spMk id="11" creationId="{D368FF3D-5A8C-679D-7781-01DF23A55B2B}"/>
          </ac:spMkLst>
        </pc:spChg>
        <pc:spChg chg="add del mod">
          <ac:chgData name="Javier Andres Luis Gonzalez" userId="9bfb70d5-126d-4793-8f2c-effcd62a7b5e" providerId="ADAL" clId="{F3F50C24-B04A-4FA0-B1E4-89B2B106AFB1}" dt="2024-10-15T18:11:56.174" v="1573" actId="478"/>
          <ac:spMkLst>
            <pc:docMk/>
            <pc:sldMk cId="3247682610" sldId="311"/>
            <ac:spMk id="12" creationId="{12C41CF3-4251-259F-FC84-5A64792CBC79}"/>
          </ac:spMkLst>
        </pc:spChg>
        <pc:spChg chg="add mod">
          <ac:chgData name="Javier Andres Luis Gonzalez" userId="9bfb70d5-126d-4793-8f2c-effcd62a7b5e" providerId="ADAL" clId="{F3F50C24-B04A-4FA0-B1E4-89B2B106AFB1}" dt="2024-10-15T18:10:47.483" v="1539"/>
          <ac:spMkLst>
            <pc:docMk/>
            <pc:sldMk cId="3247682610" sldId="311"/>
            <ac:spMk id="13" creationId="{CF411846-795F-6618-884B-EA7C7561C5B8}"/>
          </ac:spMkLst>
        </pc:spChg>
        <pc:spChg chg="add mod">
          <ac:chgData name="Javier Andres Luis Gonzalez" userId="9bfb70d5-126d-4793-8f2c-effcd62a7b5e" providerId="ADAL" clId="{F3F50C24-B04A-4FA0-B1E4-89B2B106AFB1}" dt="2024-10-15T18:10:47.483" v="1539"/>
          <ac:spMkLst>
            <pc:docMk/>
            <pc:sldMk cId="3247682610" sldId="311"/>
            <ac:spMk id="14" creationId="{C5929D8B-F595-6BE4-5620-305A0D72F5EB}"/>
          </ac:spMkLst>
        </pc:spChg>
        <pc:spChg chg="add mod">
          <ac:chgData name="Javier Andres Luis Gonzalez" userId="9bfb70d5-126d-4793-8f2c-effcd62a7b5e" providerId="ADAL" clId="{F3F50C24-B04A-4FA0-B1E4-89B2B106AFB1}" dt="2024-10-15T18:16:06.416" v="1691" actId="164"/>
          <ac:spMkLst>
            <pc:docMk/>
            <pc:sldMk cId="3247682610" sldId="311"/>
            <ac:spMk id="15" creationId="{2C78BE1C-2593-6259-4882-7C16D6BE319F}"/>
          </ac:spMkLst>
        </pc:spChg>
        <pc:spChg chg="add mod">
          <ac:chgData name="Javier Andres Luis Gonzalez" userId="9bfb70d5-126d-4793-8f2c-effcd62a7b5e" providerId="ADAL" clId="{F3F50C24-B04A-4FA0-B1E4-89B2B106AFB1}" dt="2024-10-15T18:16:06.416" v="1691" actId="164"/>
          <ac:spMkLst>
            <pc:docMk/>
            <pc:sldMk cId="3247682610" sldId="311"/>
            <ac:spMk id="16" creationId="{7D32C266-AA77-BB53-1CE2-718D0A65CD82}"/>
          </ac:spMkLst>
        </pc:spChg>
        <pc:spChg chg="add del">
          <ac:chgData name="Javier Andres Luis Gonzalez" userId="9bfb70d5-126d-4793-8f2c-effcd62a7b5e" providerId="ADAL" clId="{F3F50C24-B04A-4FA0-B1E4-89B2B106AFB1}" dt="2024-10-15T18:12:44.744" v="1586" actId="22"/>
          <ac:spMkLst>
            <pc:docMk/>
            <pc:sldMk cId="3247682610" sldId="311"/>
            <ac:spMk id="18" creationId="{3E514A42-85E5-BE63-F6E2-BCC7C175FE3C}"/>
          </ac:spMkLst>
        </pc:spChg>
        <pc:spChg chg="add mod">
          <ac:chgData name="Javier Andres Luis Gonzalez" userId="9bfb70d5-126d-4793-8f2c-effcd62a7b5e" providerId="ADAL" clId="{F3F50C24-B04A-4FA0-B1E4-89B2B106AFB1}" dt="2024-10-15T18:16:06.416" v="1691" actId="164"/>
          <ac:spMkLst>
            <pc:docMk/>
            <pc:sldMk cId="3247682610" sldId="311"/>
            <ac:spMk id="19" creationId="{9DFB315F-D672-B1AB-8402-41AF85017B59}"/>
          </ac:spMkLst>
        </pc:spChg>
        <pc:spChg chg="add mod">
          <ac:chgData name="Javier Andres Luis Gonzalez" userId="9bfb70d5-126d-4793-8f2c-effcd62a7b5e" providerId="ADAL" clId="{F3F50C24-B04A-4FA0-B1E4-89B2B106AFB1}" dt="2024-10-15T18:15:37.496" v="1687" actId="571"/>
          <ac:spMkLst>
            <pc:docMk/>
            <pc:sldMk cId="3247682610" sldId="311"/>
            <ac:spMk id="20" creationId="{9C274D4A-DA32-7A84-29D8-9AEF0C9AF339}"/>
          </ac:spMkLst>
        </pc:spChg>
        <pc:grpChg chg="add mod">
          <ac:chgData name="Javier Andres Luis Gonzalez" userId="9bfb70d5-126d-4793-8f2c-effcd62a7b5e" providerId="ADAL" clId="{F3F50C24-B04A-4FA0-B1E4-89B2B106AFB1}" dt="2024-10-15T18:16:06.416" v="1691" actId="164"/>
          <ac:grpSpMkLst>
            <pc:docMk/>
            <pc:sldMk cId="3247682610" sldId="311"/>
            <ac:grpSpMk id="21" creationId="{59251F3F-3B5C-2446-740A-4B5714CF0476}"/>
          </ac:grpSpMkLst>
        </pc:grpChg>
      </pc:sldChg>
      <pc:sldChg chg="addSp delSp modSp add mod">
        <pc:chgData name="Javier Andres Luis Gonzalez" userId="9bfb70d5-126d-4793-8f2c-effcd62a7b5e" providerId="ADAL" clId="{F3F50C24-B04A-4FA0-B1E4-89B2B106AFB1}" dt="2024-10-16T14:38:57.852" v="2373" actId="20577"/>
        <pc:sldMkLst>
          <pc:docMk/>
          <pc:sldMk cId="3379197536" sldId="312"/>
        </pc:sldMkLst>
        <pc:spChg chg="add mod">
          <ac:chgData name="Javier Andres Luis Gonzalez" userId="9bfb70d5-126d-4793-8f2c-effcd62a7b5e" providerId="ADAL" clId="{F3F50C24-B04A-4FA0-B1E4-89B2B106AFB1}" dt="2024-10-15T18:25:10.364" v="1853" actId="1076"/>
          <ac:spMkLst>
            <pc:docMk/>
            <pc:sldMk cId="3379197536" sldId="312"/>
            <ac:spMk id="2" creationId="{9A994EDE-FD24-9EAB-E7C3-DE85B97F85E1}"/>
          </ac:spMkLst>
        </pc:spChg>
        <pc:spChg chg="mod">
          <ac:chgData name="Javier Andres Luis Gonzalez" userId="9bfb70d5-126d-4793-8f2c-effcd62a7b5e" providerId="ADAL" clId="{F3F50C24-B04A-4FA0-B1E4-89B2B106AFB1}" dt="2024-10-16T14:38:57.852" v="2373" actId="20577"/>
          <ac:spMkLst>
            <pc:docMk/>
            <pc:sldMk cId="3379197536" sldId="312"/>
            <ac:spMk id="3" creationId="{AE33AFE0-C7D3-04E8-F0CC-34DD8AF7224B}"/>
          </ac:spMkLst>
        </pc:spChg>
        <pc:spChg chg="mod">
          <ac:chgData name="Javier Andres Luis Gonzalez" userId="9bfb70d5-126d-4793-8f2c-effcd62a7b5e" providerId="ADAL" clId="{F3F50C24-B04A-4FA0-B1E4-89B2B106AFB1}" dt="2024-10-16T14:37:39.662" v="2331"/>
          <ac:spMkLst>
            <pc:docMk/>
            <pc:sldMk cId="3379197536" sldId="312"/>
            <ac:spMk id="7" creationId="{B5CA5EDD-C8A1-3FEF-3354-46DEC47AD19D}"/>
          </ac:spMkLst>
        </pc:spChg>
        <pc:spChg chg="add del mod">
          <ac:chgData name="Javier Andres Luis Gonzalez" userId="9bfb70d5-126d-4793-8f2c-effcd62a7b5e" providerId="ADAL" clId="{F3F50C24-B04A-4FA0-B1E4-89B2B106AFB1}" dt="2024-10-15T18:24:37.414" v="1843" actId="478"/>
          <ac:spMkLst>
            <pc:docMk/>
            <pc:sldMk cId="3379197536" sldId="312"/>
            <ac:spMk id="8" creationId="{22337747-AF17-5770-161A-4745EC47B224}"/>
          </ac:spMkLst>
        </pc:spChg>
      </pc:sldChg>
      <pc:sldChg chg="addSp delSp modSp add mod modClrScheme chgLayout">
        <pc:chgData name="Javier Andres Luis Gonzalez" userId="9bfb70d5-126d-4793-8f2c-effcd62a7b5e" providerId="ADAL" clId="{F3F50C24-B04A-4FA0-B1E4-89B2B106AFB1}" dt="2024-10-15T19:03:07.024" v="2252" actId="1076"/>
        <pc:sldMkLst>
          <pc:docMk/>
          <pc:sldMk cId="1403502596" sldId="313"/>
        </pc:sldMkLst>
        <pc:spChg chg="add del mod">
          <ac:chgData name="Javier Andres Luis Gonzalez" userId="9bfb70d5-126d-4793-8f2c-effcd62a7b5e" providerId="ADAL" clId="{F3F50C24-B04A-4FA0-B1E4-89B2B106AFB1}" dt="2024-10-15T19:00:59.424" v="2200" actId="21"/>
          <ac:spMkLst>
            <pc:docMk/>
            <pc:sldMk cId="1403502596" sldId="313"/>
            <ac:spMk id="2" creationId="{AC339052-530C-8C0F-98BC-C3A25C159510}"/>
          </ac:spMkLst>
        </pc:spChg>
        <pc:spChg chg="add mod">
          <ac:chgData name="Javier Andres Luis Gonzalez" userId="9bfb70d5-126d-4793-8f2c-effcd62a7b5e" providerId="ADAL" clId="{F3F50C24-B04A-4FA0-B1E4-89B2B106AFB1}" dt="2024-10-15T19:03:07.024" v="2252" actId="1076"/>
          <ac:spMkLst>
            <pc:docMk/>
            <pc:sldMk cId="1403502596" sldId="313"/>
            <ac:spMk id="3" creationId="{AC339052-530C-8C0F-98BC-C3A25C159510}"/>
          </ac:spMkLst>
        </pc:spChg>
        <pc:spChg chg="add mod">
          <ac:chgData name="Javier Andres Luis Gonzalez" userId="9bfb70d5-126d-4793-8f2c-effcd62a7b5e" providerId="ADAL" clId="{F3F50C24-B04A-4FA0-B1E4-89B2B106AFB1}" dt="2024-10-15T19:03:07.024" v="2252" actId="1076"/>
          <ac:spMkLst>
            <pc:docMk/>
            <pc:sldMk cId="1403502596" sldId="313"/>
            <ac:spMk id="4" creationId="{EF77A10E-1141-C1F3-5958-C2AB07C74EBB}"/>
          </ac:spMkLst>
        </pc:spChg>
        <pc:spChg chg="add mod">
          <ac:chgData name="Javier Andres Luis Gonzalez" userId="9bfb70d5-126d-4793-8f2c-effcd62a7b5e" providerId="ADAL" clId="{F3F50C24-B04A-4FA0-B1E4-89B2B106AFB1}" dt="2024-10-15T19:02:22.520" v="2248" actId="1076"/>
          <ac:spMkLst>
            <pc:docMk/>
            <pc:sldMk cId="1403502596" sldId="313"/>
            <ac:spMk id="5" creationId="{043F304C-1936-4338-8739-9391E8DC180D}"/>
          </ac:spMkLst>
        </pc:spChg>
        <pc:spChg chg="add mod">
          <ac:chgData name="Javier Andres Luis Gonzalez" userId="9bfb70d5-126d-4793-8f2c-effcd62a7b5e" providerId="ADAL" clId="{F3F50C24-B04A-4FA0-B1E4-89B2B106AFB1}" dt="2024-10-15T19:02:37.193" v="2249"/>
          <ac:spMkLst>
            <pc:docMk/>
            <pc:sldMk cId="1403502596" sldId="313"/>
            <ac:spMk id="6" creationId="{E078E95C-DB7B-D9F5-D44B-14C05EB35739}"/>
          </ac:spMkLst>
        </pc:spChg>
        <pc:spChg chg="del">
          <ac:chgData name="Javier Andres Luis Gonzalez" userId="9bfb70d5-126d-4793-8f2c-effcd62a7b5e" providerId="ADAL" clId="{F3F50C24-B04A-4FA0-B1E4-89B2B106AFB1}" dt="2024-10-15T18:50:53.080" v="2142" actId="478"/>
          <ac:spMkLst>
            <pc:docMk/>
            <pc:sldMk cId="1403502596" sldId="313"/>
            <ac:spMk id="8" creationId="{5AEE896D-52D5-7600-88F6-EDE47CEE697F}"/>
          </ac:spMkLst>
        </pc:spChg>
        <pc:spChg chg="del">
          <ac:chgData name="Javier Andres Luis Gonzalez" userId="9bfb70d5-126d-4793-8f2c-effcd62a7b5e" providerId="ADAL" clId="{F3F50C24-B04A-4FA0-B1E4-89B2B106AFB1}" dt="2024-10-15T18:50:53.080" v="2142" actId="478"/>
          <ac:spMkLst>
            <pc:docMk/>
            <pc:sldMk cId="1403502596" sldId="313"/>
            <ac:spMk id="10" creationId="{D65ED152-35CC-AC12-5A4E-622EF00EC91E}"/>
          </ac:spMkLst>
        </pc:spChg>
        <pc:spChg chg="del">
          <ac:chgData name="Javier Andres Luis Gonzalez" userId="9bfb70d5-126d-4793-8f2c-effcd62a7b5e" providerId="ADAL" clId="{F3F50C24-B04A-4FA0-B1E4-89B2B106AFB1}" dt="2024-10-15T18:50:53.080" v="2142" actId="478"/>
          <ac:spMkLst>
            <pc:docMk/>
            <pc:sldMk cId="1403502596" sldId="313"/>
            <ac:spMk id="11" creationId="{C4F9AA43-34FB-98D1-5D15-AE78D2B062F6}"/>
          </ac:spMkLst>
        </pc:spChg>
        <pc:spChg chg="del mod">
          <ac:chgData name="Javier Andres Luis Gonzalez" userId="9bfb70d5-126d-4793-8f2c-effcd62a7b5e" providerId="ADAL" clId="{F3F50C24-B04A-4FA0-B1E4-89B2B106AFB1}" dt="2024-10-15T18:50:53.080" v="2142" actId="478"/>
          <ac:spMkLst>
            <pc:docMk/>
            <pc:sldMk cId="1403502596" sldId="313"/>
            <ac:spMk id="13" creationId="{FCFBD7E6-79A3-A255-2C36-98B2E7E872F0}"/>
          </ac:spMkLst>
        </pc:spChg>
        <pc:spChg chg="del">
          <ac:chgData name="Javier Andres Luis Gonzalez" userId="9bfb70d5-126d-4793-8f2c-effcd62a7b5e" providerId="ADAL" clId="{F3F50C24-B04A-4FA0-B1E4-89B2B106AFB1}" dt="2024-10-15T18:50:53.080" v="2142" actId="478"/>
          <ac:spMkLst>
            <pc:docMk/>
            <pc:sldMk cId="1403502596" sldId="313"/>
            <ac:spMk id="14" creationId="{2214FA56-7E52-3AE1-9A00-C591CD3D7B40}"/>
          </ac:spMkLst>
        </pc:spChg>
      </pc:sldChg>
      <pc:sldChg chg="addSp delSp modSp add del mod">
        <pc:chgData name="Javier Andres Luis Gonzalez" userId="9bfb70d5-126d-4793-8f2c-effcd62a7b5e" providerId="ADAL" clId="{F3F50C24-B04A-4FA0-B1E4-89B2B106AFB1}" dt="2024-10-16T14:38:48.301" v="2368"/>
        <pc:sldMkLst>
          <pc:docMk/>
          <pc:sldMk cId="22140848" sldId="314"/>
        </pc:sldMkLst>
        <pc:spChg chg="mod">
          <ac:chgData name="Javier Andres Luis Gonzalez" userId="9bfb70d5-126d-4793-8f2c-effcd62a7b5e" providerId="ADAL" clId="{F3F50C24-B04A-4FA0-B1E4-89B2B106AFB1}" dt="2024-10-16T14:38:48.301" v="2368"/>
          <ac:spMkLst>
            <pc:docMk/>
            <pc:sldMk cId="22140848" sldId="314"/>
            <ac:spMk id="3" creationId="{EC0467E1-D960-EFDF-A3A1-9034BE93764B}"/>
          </ac:spMkLst>
        </pc:spChg>
        <pc:spChg chg="mod">
          <ac:chgData name="Javier Andres Luis Gonzalez" userId="9bfb70d5-126d-4793-8f2c-effcd62a7b5e" providerId="ADAL" clId="{F3F50C24-B04A-4FA0-B1E4-89B2B106AFB1}" dt="2024-10-16T14:37:36.633" v="2330"/>
          <ac:spMkLst>
            <pc:docMk/>
            <pc:sldMk cId="22140848" sldId="314"/>
            <ac:spMk id="7" creationId="{D04F0E3C-B031-E551-DF32-482470029165}"/>
          </ac:spMkLst>
        </pc:spChg>
        <pc:spChg chg="del">
          <ac:chgData name="Javier Andres Luis Gonzalez" userId="9bfb70d5-126d-4793-8f2c-effcd62a7b5e" providerId="ADAL" clId="{F3F50C24-B04A-4FA0-B1E4-89B2B106AFB1}" dt="2024-10-16T14:30:10.356" v="2274" actId="478"/>
          <ac:spMkLst>
            <pc:docMk/>
            <pc:sldMk cId="22140848" sldId="314"/>
            <ac:spMk id="8" creationId="{AD0C174E-F396-4369-C2FA-89A097A6C347}"/>
          </ac:spMkLst>
        </pc:spChg>
        <pc:picChg chg="add mod modCrop">
          <ac:chgData name="Javier Andres Luis Gonzalez" userId="9bfb70d5-126d-4793-8f2c-effcd62a7b5e" providerId="ADAL" clId="{F3F50C24-B04A-4FA0-B1E4-89B2B106AFB1}" dt="2024-10-16T14:30:58.369" v="2288" actId="1076"/>
          <ac:picMkLst>
            <pc:docMk/>
            <pc:sldMk cId="22140848" sldId="314"/>
            <ac:picMk id="4" creationId="{36B95D5A-1380-3EE2-372E-D021FA2FFC8B}"/>
          </ac:picMkLst>
        </pc:picChg>
      </pc:sldChg>
      <pc:sldChg chg="addSp delSp modSp add mod ord">
        <pc:chgData name="Javier Andres Luis Gonzalez" userId="9bfb70d5-126d-4793-8f2c-effcd62a7b5e" providerId="ADAL" clId="{F3F50C24-B04A-4FA0-B1E4-89B2B106AFB1}" dt="2024-10-16T14:39:04.561" v="2378" actId="20577"/>
        <pc:sldMkLst>
          <pc:docMk/>
          <pc:sldMk cId="522508811" sldId="315"/>
        </pc:sldMkLst>
        <pc:spChg chg="mod">
          <ac:chgData name="Javier Andres Luis Gonzalez" userId="9bfb70d5-126d-4793-8f2c-effcd62a7b5e" providerId="ADAL" clId="{F3F50C24-B04A-4FA0-B1E4-89B2B106AFB1}" dt="2024-10-16T14:39:04.561" v="2378" actId="20577"/>
          <ac:spMkLst>
            <pc:docMk/>
            <pc:sldMk cId="522508811" sldId="315"/>
            <ac:spMk id="3" creationId="{C4E15C42-BA30-F838-E8E2-48ECA90E3D98}"/>
          </ac:spMkLst>
        </pc:spChg>
        <pc:spChg chg="mod">
          <ac:chgData name="Javier Andres Luis Gonzalez" userId="9bfb70d5-126d-4793-8f2c-effcd62a7b5e" providerId="ADAL" clId="{F3F50C24-B04A-4FA0-B1E4-89B2B106AFB1}" dt="2024-10-16T14:37:44.205" v="2332"/>
          <ac:spMkLst>
            <pc:docMk/>
            <pc:sldMk cId="522508811" sldId="315"/>
            <ac:spMk id="7" creationId="{79CDD45D-9902-C6BF-5A98-31246D3D27F2}"/>
          </ac:spMkLst>
        </pc:spChg>
        <pc:picChg chg="del">
          <ac:chgData name="Javier Andres Luis Gonzalez" userId="9bfb70d5-126d-4793-8f2c-effcd62a7b5e" providerId="ADAL" clId="{F3F50C24-B04A-4FA0-B1E4-89B2B106AFB1}" dt="2024-10-16T14:33:28.445" v="2309" actId="478"/>
          <ac:picMkLst>
            <pc:docMk/>
            <pc:sldMk cId="522508811" sldId="315"/>
            <ac:picMk id="4" creationId="{A37BD948-3C8D-FFD6-F6CC-09F6AEBC438A}"/>
          </ac:picMkLst>
        </pc:picChg>
        <pc:picChg chg="add mod">
          <ac:chgData name="Javier Andres Luis Gonzalez" userId="9bfb70d5-126d-4793-8f2c-effcd62a7b5e" providerId="ADAL" clId="{F3F50C24-B04A-4FA0-B1E4-89B2B106AFB1}" dt="2024-10-16T14:33:31.040" v="2310" actId="1076"/>
          <ac:picMkLst>
            <pc:docMk/>
            <pc:sldMk cId="522508811" sldId="315"/>
            <ac:picMk id="5" creationId="{6416DBEF-0B83-658C-E6BC-D16945F3221B}"/>
          </ac:picMkLst>
        </pc:picChg>
      </pc:sldChg>
      <pc:sldChg chg="addSp delSp modSp new mod ord setBg">
        <pc:chgData name="Javier Andres Luis Gonzalez" userId="9bfb70d5-126d-4793-8f2c-effcd62a7b5e" providerId="ADAL" clId="{F3F50C24-B04A-4FA0-B1E4-89B2B106AFB1}" dt="2024-10-16T14:51:00.111" v="2474" actId="14100"/>
        <pc:sldMkLst>
          <pc:docMk/>
          <pc:sldMk cId="3754107916" sldId="316"/>
        </pc:sldMkLst>
        <pc:spChg chg="add del">
          <ac:chgData name="Javier Andres Luis Gonzalez" userId="9bfb70d5-126d-4793-8f2c-effcd62a7b5e" providerId="ADAL" clId="{F3F50C24-B04A-4FA0-B1E4-89B2B106AFB1}" dt="2024-10-16T14:42:32.401" v="2402" actId="478"/>
          <ac:spMkLst>
            <pc:docMk/>
            <pc:sldMk cId="3754107916" sldId="316"/>
            <ac:spMk id="3" creationId="{B028E31E-A95F-7F3D-1927-8C27CD9F2DD2}"/>
          </ac:spMkLst>
        </pc:spChg>
        <pc:spChg chg="add mod">
          <ac:chgData name="Javier Andres Luis Gonzalez" userId="9bfb70d5-126d-4793-8f2c-effcd62a7b5e" providerId="ADAL" clId="{F3F50C24-B04A-4FA0-B1E4-89B2B106AFB1}" dt="2024-10-16T14:49:22.949" v="2457" actId="1076"/>
          <ac:spMkLst>
            <pc:docMk/>
            <pc:sldMk cId="3754107916" sldId="316"/>
            <ac:spMk id="4" creationId="{34003EF8-EF1E-6AC9-76A2-973C6BAD8E57}"/>
          </ac:spMkLst>
        </pc:spChg>
        <pc:spChg chg="add del">
          <ac:chgData name="Javier Andres Luis Gonzalez" userId="9bfb70d5-126d-4793-8f2c-effcd62a7b5e" providerId="ADAL" clId="{F3F50C24-B04A-4FA0-B1E4-89B2B106AFB1}" dt="2024-10-16T14:49:30.229" v="2459" actId="22"/>
          <ac:spMkLst>
            <pc:docMk/>
            <pc:sldMk cId="3754107916" sldId="316"/>
            <ac:spMk id="8" creationId="{D84953C3-1963-7003-6BB5-5A6A72415B1D}"/>
          </ac:spMkLst>
        </pc:spChg>
        <pc:spChg chg="add mod">
          <ac:chgData name="Javier Andres Luis Gonzalez" userId="9bfb70d5-126d-4793-8f2c-effcd62a7b5e" providerId="ADAL" clId="{F3F50C24-B04A-4FA0-B1E4-89B2B106AFB1}" dt="2024-10-16T14:51:00.111" v="2474" actId="14100"/>
          <ac:spMkLst>
            <pc:docMk/>
            <pc:sldMk cId="3754107916" sldId="316"/>
            <ac:spMk id="10" creationId="{5F99D0AE-5CAA-8003-FB35-BC05B1D4831C}"/>
          </ac:spMkLst>
        </pc:spChg>
        <pc:spChg chg="add del">
          <ac:chgData name="Javier Andres Luis Gonzalez" userId="9bfb70d5-126d-4793-8f2c-effcd62a7b5e" providerId="ADAL" clId="{F3F50C24-B04A-4FA0-B1E4-89B2B106AFB1}" dt="2024-10-16T14:45:23.284" v="2406" actId="26606"/>
          <ac:spMkLst>
            <pc:docMk/>
            <pc:sldMk cId="3754107916" sldId="316"/>
            <ac:spMk id="11" creationId="{D4771268-CB57-404A-9271-370EB28F6090}"/>
          </ac:spMkLst>
        </pc:spChg>
        <pc:picChg chg="add mod">
          <ac:chgData name="Javier Andres Luis Gonzalez" userId="9bfb70d5-126d-4793-8f2c-effcd62a7b5e" providerId="ADAL" clId="{F3F50C24-B04A-4FA0-B1E4-89B2B106AFB1}" dt="2024-10-16T14:49:10.452" v="2454" actId="1076"/>
          <ac:picMkLst>
            <pc:docMk/>
            <pc:sldMk cId="3754107916" sldId="316"/>
            <ac:picMk id="6" creationId="{15277719-5C52-ABDD-ED59-3F956A6E1B12}"/>
          </ac:picMkLst>
        </pc:picChg>
      </pc:sldChg>
      <pc:sldChg chg="addSp delSp modSp add mod">
        <pc:chgData name="Javier Andres Luis Gonzalez" userId="9bfb70d5-126d-4793-8f2c-effcd62a7b5e" providerId="ADAL" clId="{F3F50C24-B04A-4FA0-B1E4-89B2B106AFB1}" dt="2024-10-16T14:55:15.565" v="2513" actId="1076"/>
        <pc:sldMkLst>
          <pc:docMk/>
          <pc:sldMk cId="1008714003" sldId="317"/>
        </pc:sldMkLst>
        <pc:spChg chg="add mod">
          <ac:chgData name="Javier Andres Luis Gonzalez" userId="9bfb70d5-126d-4793-8f2c-effcd62a7b5e" providerId="ADAL" clId="{F3F50C24-B04A-4FA0-B1E4-89B2B106AFB1}" dt="2024-10-16T14:51:32.543" v="2476"/>
          <ac:spMkLst>
            <pc:docMk/>
            <pc:sldMk cId="1008714003" sldId="317"/>
            <ac:spMk id="2" creationId="{D2219226-E2FF-56BE-4F02-8DCA8D7CC4B4}"/>
          </ac:spMkLst>
        </pc:spChg>
        <pc:spChg chg="mod">
          <ac:chgData name="Javier Andres Luis Gonzalez" userId="9bfb70d5-126d-4793-8f2c-effcd62a7b5e" providerId="ADAL" clId="{F3F50C24-B04A-4FA0-B1E4-89B2B106AFB1}" dt="2024-10-16T14:55:15.565" v="2513" actId="1076"/>
          <ac:spMkLst>
            <pc:docMk/>
            <pc:sldMk cId="1008714003" sldId="317"/>
            <ac:spMk id="4" creationId="{8F42C269-EDDA-34CF-6F95-88873D338456}"/>
          </ac:spMkLst>
        </pc:spChg>
        <pc:picChg chg="add del mod">
          <ac:chgData name="Javier Andres Luis Gonzalez" userId="9bfb70d5-126d-4793-8f2c-effcd62a7b5e" providerId="ADAL" clId="{F3F50C24-B04A-4FA0-B1E4-89B2B106AFB1}" dt="2024-10-16T14:54:05.096" v="2504" actId="478"/>
          <ac:picMkLst>
            <pc:docMk/>
            <pc:sldMk cId="1008714003" sldId="317"/>
            <ac:picMk id="5" creationId="{BA25D5CE-EDB8-716C-D9B8-BC3AC5379660}"/>
          </ac:picMkLst>
        </pc:picChg>
        <pc:picChg chg="del">
          <ac:chgData name="Javier Andres Luis Gonzalez" userId="9bfb70d5-126d-4793-8f2c-effcd62a7b5e" providerId="ADAL" clId="{F3F50C24-B04A-4FA0-B1E4-89B2B106AFB1}" dt="2024-10-16T14:52:31.563" v="2492" actId="478"/>
          <ac:picMkLst>
            <pc:docMk/>
            <pc:sldMk cId="1008714003" sldId="317"/>
            <ac:picMk id="6" creationId="{C9EEE979-A70B-6892-B1AC-D840A382AB63}"/>
          </ac:picMkLst>
        </pc:picChg>
        <pc:picChg chg="add mod">
          <ac:chgData name="Javier Andres Luis Gonzalez" userId="9bfb70d5-126d-4793-8f2c-effcd62a7b5e" providerId="ADAL" clId="{F3F50C24-B04A-4FA0-B1E4-89B2B106AFB1}" dt="2024-10-16T14:55:02.917" v="2512" actId="14100"/>
          <ac:picMkLst>
            <pc:docMk/>
            <pc:sldMk cId="1008714003" sldId="317"/>
            <ac:picMk id="8" creationId="{01539202-6D23-23B8-3A95-716D207E2CB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5625417B-8906-F8D2-5A76-37A3403D89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D1129C5-3EFB-E089-9842-6295574DEC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B2A734-889A-4C68-A97A-F3E65CF0D3D2}" type="datetimeFigureOut">
              <a:rPr lang="es-CO" smtClean="0"/>
              <a:t>16/10/2024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6F10F0E-3A49-4B05-3A1C-F33E3106460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0E9311F-D21D-29BA-B24D-EA4CBB400E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13179F-6EF2-4283-9752-9BBD16C3F40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585001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DFA8E-2F88-4B98-83D0-53DB04DEE8E4}" type="datetimeFigureOut">
              <a:rPr lang="es-CO" smtClean="0"/>
              <a:t>16/10/2024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0C6BD-6081-43B2-901B-FE1C0B21A6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89960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0C6BD-6081-43B2-901B-FE1C0B21A6CD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75701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8616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714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04556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831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84691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58244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90074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33320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14961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24408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5036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22106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22900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88419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56795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20133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17124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78869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48715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40489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91315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2714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24475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32548D7-B779-D6BC-4567-D0022DC4CD12}"/>
              </a:ext>
            </a:extLst>
          </p:cNvPr>
          <p:cNvSpPr/>
          <p:nvPr userDrawn="1"/>
        </p:nvSpPr>
        <p:spPr>
          <a:xfrm>
            <a:off x="2363638" y="3976777"/>
            <a:ext cx="4106173" cy="1078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304013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78925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82556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34647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55238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26846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9523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185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8746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8606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4358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4261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0592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7198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61" r:id="rId2"/>
    <p:sldLayoutId id="2147483663" r:id="rId3"/>
    <p:sldLayoutId id="2147483664" r:id="rId4"/>
    <p:sldLayoutId id="2147483697" r:id="rId5"/>
    <p:sldLayoutId id="2147483698" r:id="rId6"/>
    <p:sldLayoutId id="2147483699" r:id="rId7"/>
    <p:sldLayoutId id="2147483662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8" r:id="rId28"/>
    <p:sldLayoutId id="2147483689" r:id="rId29"/>
    <p:sldLayoutId id="2147483692" r:id="rId30"/>
    <p:sldLayoutId id="2147483690" r:id="rId31"/>
    <p:sldLayoutId id="2147483694" r:id="rId32"/>
    <p:sldLayoutId id="2147483695" r:id="rId33"/>
    <p:sldLayoutId id="2147483696" r:id="rId34"/>
    <p:sldLayoutId id="2147483691" r:id="rId35"/>
    <p:sldLayoutId id="2147483693" r:id="rId3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58F4762-22EA-5CF3-03FB-F8CD12ED25D6}"/>
              </a:ext>
            </a:extLst>
          </p:cNvPr>
          <p:cNvSpPr txBox="1"/>
          <p:nvPr/>
        </p:nvSpPr>
        <p:spPr>
          <a:xfrm>
            <a:off x="539749" y="1746997"/>
            <a:ext cx="806449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MX" sz="4000" b="1" dirty="0">
                <a:solidFill>
                  <a:schemeClr val="bg1"/>
                </a:solidFill>
                <a:latin typeface="Gill Sans MT" panose="020B0502020104020203" pitchFamily="34" charset="0"/>
                <a:ea typeface="+mn-lt"/>
                <a:cs typeface="+mn-lt"/>
              </a:rPr>
              <a:t>SKYFI</a:t>
            </a:r>
            <a:endParaRPr lang="es-MX" sz="4000" b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180DB93-635F-E1C6-2B6C-5C4BD4583BD6}"/>
              </a:ext>
            </a:extLst>
          </p:cNvPr>
          <p:cNvSpPr txBox="1"/>
          <p:nvPr/>
        </p:nvSpPr>
        <p:spPr>
          <a:xfrm>
            <a:off x="2286644" y="2571750"/>
            <a:ext cx="457070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b="1" dirty="0">
                <a:solidFill>
                  <a:schemeClr val="bg1"/>
                </a:solidFill>
                <a:latin typeface="Gill Sans MT" panose="020B0502020104020203" pitchFamily="34" charset="0"/>
                <a:ea typeface="Verdana"/>
              </a:rPr>
              <a:t>API </a:t>
            </a:r>
            <a:r>
              <a:rPr lang="es-CO" b="1" dirty="0" err="1">
                <a:solidFill>
                  <a:schemeClr val="bg1"/>
                </a:solidFill>
                <a:latin typeface="Gill Sans MT" panose="020B0502020104020203" pitchFamily="34" charset="0"/>
                <a:ea typeface="Verdana"/>
              </a:rPr>
              <a:t>ReDoc</a:t>
            </a:r>
            <a:endParaRPr lang="es-CO" b="1" dirty="0">
              <a:solidFill>
                <a:schemeClr val="bg1"/>
              </a:solidFill>
              <a:latin typeface="Gill Sans MT" panose="020B0502020104020203" pitchFamily="34" charset="0"/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27181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3F069CE-43B6-9687-2673-6220F89B2071}"/>
              </a:ext>
            </a:extLst>
          </p:cNvPr>
          <p:cNvGrpSpPr/>
          <p:nvPr/>
        </p:nvGrpSpPr>
        <p:grpSpPr>
          <a:xfrm>
            <a:off x="1400467" y="2706752"/>
            <a:ext cx="5553707" cy="306171"/>
            <a:chOff x="0" y="0"/>
            <a:chExt cx="3425078" cy="18882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D6F0CEE-B810-B66C-2A0B-5A5971313CBA}"/>
                </a:ext>
              </a:extLst>
            </p:cNvPr>
            <p:cNvSpPr/>
            <p:nvPr/>
          </p:nvSpPr>
          <p:spPr>
            <a:xfrm>
              <a:off x="0" y="0"/>
              <a:ext cx="3425078" cy="188821"/>
            </a:xfrm>
            <a:custGeom>
              <a:avLst/>
              <a:gdLst/>
              <a:ahLst/>
              <a:cxnLst/>
              <a:rect l="l" t="t" r="r" b="b"/>
              <a:pathLst>
                <a:path w="3425078" h="188821">
                  <a:moveTo>
                    <a:pt x="0" y="0"/>
                  </a:moveTo>
                  <a:lnTo>
                    <a:pt x="3425078" y="0"/>
                  </a:lnTo>
                  <a:lnTo>
                    <a:pt x="3425078" y="188821"/>
                  </a:lnTo>
                  <a:lnTo>
                    <a:pt x="0" y="188821"/>
                  </a:lnTo>
                  <a:close/>
                </a:path>
              </a:pathLst>
            </a:custGeom>
            <a:solidFill>
              <a:srgbClr val="28B825"/>
            </a:solidFill>
          </p:spPr>
          <p:txBody>
            <a:bodyPr/>
            <a:lstStyle/>
            <a:p>
              <a:endParaRPr lang="es-CO" sz="450">
                <a:latin typeface="Gill Sans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2916BF6-5511-E45F-1E96-241F225ABB47}"/>
                </a:ext>
              </a:extLst>
            </p:cNvPr>
            <p:cNvSpPr txBox="1"/>
            <p:nvPr/>
          </p:nvSpPr>
          <p:spPr>
            <a:xfrm>
              <a:off x="0" y="-47625"/>
              <a:ext cx="3425078" cy="23644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750"/>
                </a:lnSpc>
              </a:pPr>
              <a:endParaRPr sz="450">
                <a:latin typeface="Gill Sans"/>
              </a:endParaRPr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9850EBF3-54E6-0642-B524-049CCC7361E7}"/>
              </a:ext>
            </a:extLst>
          </p:cNvPr>
          <p:cNvSpPr txBox="1"/>
          <p:nvPr/>
        </p:nvSpPr>
        <p:spPr>
          <a:xfrm>
            <a:off x="2963026" y="537031"/>
            <a:ext cx="5079028" cy="548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50"/>
              </a:lnSpc>
            </a:pPr>
            <a:r>
              <a:rPr lang="en-US" b="1" spc="34" dirty="0">
                <a:solidFill>
                  <a:srgbClr val="FFC000"/>
                </a:solidFill>
                <a:latin typeface="Gill Sans MT" panose="020B0502020104020203" pitchFamily="34" charset="0"/>
                <a:ea typeface="Roboto Bold"/>
                <a:cs typeface="Roboto Bold"/>
                <a:sym typeface="Roboto Bold"/>
              </a:rPr>
              <a:t>Create Tasking Or Archival Orders And Manage Deliveries Of The Produced Imagery Artifacts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DB403A5-1D31-A9D0-B958-8F685AB06A20}"/>
              </a:ext>
            </a:extLst>
          </p:cNvPr>
          <p:cNvSpPr txBox="1"/>
          <p:nvPr/>
        </p:nvSpPr>
        <p:spPr>
          <a:xfrm>
            <a:off x="1601394" y="2390339"/>
            <a:ext cx="6854390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45"/>
              </a:lnSpc>
            </a:pPr>
            <a:r>
              <a:rPr lang="en-US" sz="1600" b="1">
                <a:solidFill>
                  <a:schemeClr val="bg1"/>
                </a:solidFill>
                <a:latin typeface="Gill Sans"/>
                <a:ea typeface="Roboto Bold"/>
                <a:cs typeface="Roboto Bold"/>
                <a:sym typeface="Roboto Bold"/>
              </a:rPr>
              <a:t>Create a new tasking order with the specific parameters and tasking window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57502A5-D95A-87DC-72EE-342AF3C3D215}"/>
              </a:ext>
            </a:extLst>
          </p:cNvPr>
          <p:cNvSpPr txBox="1"/>
          <p:nvPr/>
        </p:nvSpPr>
        <p:spPr>
          <a:xfrm>
            <a:off x="481300" y="1151218"/>
            <a:ext cx="787590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19"/>
              </a:lnSpc>
            </a:pPr>
            <a:r>
              <a:rPr lang="en-US" sz="2400" b="1" dirty="0">
                <a:solidFill>
                  <a:srgbClr val="28B825"/>
                </a:solidFill>
                <a:latin typeface="Gill Sans"/>
                <a:ea typeface="Roboto Bold"/>
                <a:cs typeface="Roboto Bold"/>
                <a:sym typeface="Roboto Bold"/>
              </a:rPr>
              <a:t>GET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6DBEB21B-A9FA-9051-8C9E-8AB686269150}"/>
              </a:ext>
            </a:extLst>
          </p:cNvPr>
          <p:cNvSpPr txBox="1"/>
          <p:nvPr/>
        </p:nvSpPr>
        <p:spPr>
          <a:xfrm>
            <a:off x="1601393" y="3595135"/>
            <a:ext cx="5739438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45"/>
              </a:lnSpc>
            </a:pPr>
            <a:r>
              <a:rPr lang="en-US" sz="1600" b="1">
                <a:solidFill>
                  <a:schemeClr val="bg1"/>
                </a:solidFill>
                <a:latin typeface="Gill Sans"/>
                <a:ea typeface="Roboto Bold"/>
                <a:cs typeface="Roboto Bold"/>
                <a:sym typeface="Roboto Bold"/>
              </a:rPr>
              <a:t>Create a new archive order from a specific archive image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0DD407E8-CECC-659F-D2AB-45896E84572F}"/>
              </a:ext>
            </a:extLst>
          </p:cNvPr>
          <p:cNvSpPr txBox="1"/>
          <p:nvPr/>
        </p:nvSpPr>
        <p:spPr>
          <a:xfrm>
            <a:off x="481300" y="3532472"/>
            <a:ext cx="787590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19"/>
              </a:lnSpc>
            </a:pPr>
            <a:r>
              <a:rPr lang="en-US" sz="2400" b="1">
                <a:solidFill>
                  <a:srgbClr val="0CC0DF"/>
                </a:solidFill>
                <a:latin typeface="Gill Sans"/>
                <a:ea typeface="Roboto Bold"/>
                <a:cs typeface="Roboto Bold"/>
                <a:sym typeface="Roboto Bold"/>
              </a:rPr>
              <a:t>POST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4A6F180D-B294-BB22-AFD6-48F8CE52AA78}"/>
              </a:ext>
            </a:extLst>
          </p:cNvPr>
          <p:cNvSpPr txBox="1"/>
          <p:nvPr/>
        </p:nvSpPr>
        <p:spPr>
          <a:xfrm>
            <a:off x="1493103" y="2750159"/>
            <a:ext cx="3589472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40"/>
              </a:lnSpc>
            </a:pPr>
            <a:r>
              <a:rPr lang="en-US" sz="1400" b="1">
                <a:solidFill>
                  <a:srgbClr val="FFFFFF"/>
                </a:solidFill>
                <a:latin typeface="Gill Sans"/>
                <a:ea typeface="Roboto Bold"/>
                <a:cs typeface="Roboto Bold"/>
                <a:sym typeface="Roboto Bold"/>
              </a:rPr>
              <a:t>201 - Get the details of the new order</a:t>
            </a:r>
          </a:p>
        </p:txBody>
      </p:sp>
      <p:grpSp>
        <p:nvGrpSpPr>
          <p:cNvPr id="14" name="Group 11">
            <a:extLst>
              <a:ext uri="{FF2B5EF4-FFF2-40B4-BE49-F238E27FC236}">
                <a16:creationId xmlns:a16="http://schemas.microsoft.com/office/drawing/2014/main" id="{9B3A6AA5-3055-01CE-0EB6-DE47FA3AB5C9}"/>
              </a:ext>
            </a:extLst>
          </p:cNvPr>
          <p:cNvGrpSpPr/>
          <p:nvPr/>
        </p:nvGrpSpPr>
        <p:grpSpPr>
          <a:xfrm>
            <a:off x="1400467" y="3911548"/>
            <a:ext cx="5553707" cy="290703"/>
            <a:chOff x="0" y="0"/>
            <a:chExt cx="3425078" cy="179282"/>
          </a:xfrm>
        </p:grpSpPr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D186D61-1708-480B-8302-064010D3A17D}"/>
                </a:ext>
              </a:extLst>
            </p:cNvPr>
            <p:cNvSpPr/>
            <p:nvPr/>
          </p:nvSpPr>
          <p:spPr>
            <a:xfrm>
              <a:off x="0" y="0"/>
              <a:ext cx="3425078" cy="179282"/>
            </a:xfrm>
            <a:custGeom>
              <a:avLst/>
              <a:gdLst/>
              <a:ahLst/>
              <a:cxnLst/>
              <a:rect l="l" t="t" r="r" b="b"/>
              <a:pathLst>
                <a:path w="3425078" h="179282">
                  <a:moveTo>
                    <a:pt x="0" y="0"/>
                  </a:moveTo>
                  <a:lnTo>
                    <a:pt x="3425078" y="0"/>
                  </a:lnTo>
                  <a:lnTo>
                    <a:pt x="3425078" y="179282"/>
                  </a:lnTo>
                  <a:lnTo>
                    <a:pt x="0" y="179282"/>
                  </a:lnTo>
                  <a:close/>
                </a:path>
              </a:pathLst>
            </a:custGeom>
            <a:solidFill>
              <a:srgbClr val="28B825"/>
            </a:solidFill>
          </p:spPr>
          <p:txBody>
            <a:bodyPr/>
            <a:lstStyle/>
            <a:p>
              <a:endParaRPr lang="es-CO" sz="450">
                <a:latin typeface="Gill Sans"/>
              </a:endParaRPr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EFCFA8CF-20E9-82A8-DB1C-F0C5254A1E37}"/>
                </a:ext>
              </a:extLst>
            </p:cNvPr>
            <p:cNvSpPr txBox="1"/>
            <p:nvPr/>
          </p:nvSpPr>
          <p:spPr>
            <a:xfrm>
              <a:off x="0" y="-47625"/>
              <a:ext cx="3425078" cy="226907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750"/>
                </a:lnSpc>
              </a:pPr>
              <a:endParaRPr sz="450">
                <a:latin typeface="Gill Sans"/>
              </a:endParaRPr>
            </a:p>
          </p:txBody>
        </p:sp>
      </p:grpSp>
      <p:sp>
        <p:nvSpPr>
          <p:cNvPr id="17" name="TextBox 14">
            <a:extLst>
              <a:ext uri="{FF2B5EF4-FFF2-40B4-BE49-F238E27FC236}">
                <a16:creationId xmlns:a16="http://schemas.microsoft.com/office/drawing/2014/main" id="{0943792F-743C-36EC-82BD-0CCA5E4D801C}"/>
              </a:ext>
            </a:extLst>
          </p:cNvPr>
          <p:cNvSpPr txBox="1"/>
          <p:nvPr/>
        </p:nvSpPr>
        <p:spPr>
          <a:xfrm>
            <a:off x="1493103" y="3955598"/>
            <a:ext cx="3535486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40"/>
              </a:lnSpc>
            </a:pPr>
            <a:r>
              <a:rPr lang="en-US" sz="1400" b="1">
                <a:solidFill>
                  <a:srgbClr val="FFFFFF"/>
                </a:solidFill>
                <a:latin typeface="Gill Sans"/>
                <a:ea typeface="Roboto Bold"/>
                <a:cs typeface="Roboto Bold"/>
                <a:sym typeface="Roboto Bold"/>
              </a:rPr>
              <a:t>201 - Get the details of the new order</a:t>
            </a:r>
          </a:p>
        </p:txBody>
      </p:sp>
      <p:grpSp>
        <p:nvGrpSpPr>
          <p:cNvPr id="18" name="Group 15">
            <a:extLst>
              <a:ext uri="{FF2B5EF4-FFF2-40B4-BE49-F238E27FC236}">
                <a16:creationId xmlns:a16="http://schemas.microsoft.com/office/drawing/2014/main" id="{D2F23018-5563-3803-E5C4-A9330B38D041}"/>
              </a:ext>
            </a:extLst>
          </p:cNvPr>
          <p:cNvGrpSpPr/>
          <p:nvPr/>
        </p:nvGrpSpPr>
        <p:grpSpPr>
          <a:xfrm>
            <a:off x="1400467" y="3118440"/>
            <a:ext cx="2688374" cy="306171"/>
            <a:chOff x="0" y="0"/>
            <a:chExt cx="1657972" cy="188821"/>
          </a:xfrm>
        </p:grpSpPr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41D91F17-12C4-8FB0-45F8-A1F42D942ED6}"/>
                </a:ext>
              </a:extLst>
            </p:cNvPr>
            <p:cNvSpPr/>
            <p:nvPr/>
          </p:nvSpPr>
          <p:spPr>
            <a:xfrm>
              <a:off x="0" y="0"/>
              <a:ext cx="1657972" cy="188821"/>
            </a:xfrm>
            <a:custGeom>
              <a:avLst/>
              <a:gdLst/>
              <a:ahLst/>
              <a:cxnLst/>
              <a:rect l="l" t="t" r="r" b="b"/>
              <a:pathLst>
                <a:path w="1657972" h="188821">
                  <a:moveTo>
                    <a:pt x="0" y="0"/>
                  </a:moveTo>
                  <a:lnTo>
                    <a:pt x="1657972" y="0"/>
                  </a:lnTo>
                  <a:lnTo>
                    <a:pt x="1657972" y="188821"/>
                  </a:lnTo>
                  <a:lnTo>
                    <a:pt x="0" y="188821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es-CO" sz="450">
                <a:latin typeface="Gill Sans"/>
              </a:endParaRPr>
            </a:p>
          </p:txBody>
        </p:sp>
        <p:sp>
          <p:nvSpPr>
            <p:cNvPr id="20" name="TextBox 17">
              <a:extLst>
                <a:ext uri="{FF2B5EF4-FFF2-40B4-BE49-F238E27FC236}">
                  <a16:creationId xmlns:a16="http://schemas.microsoft.com/office/drawing/2014/main" id="{62280CF4-0D0B-68E8-DC92-FCF71EECF5F2}"/>
                </a:ext>
              </a:extLst>
            </p:cNvPr>
            <p:cNvSpPr txBox="1"/>
            <p:nvPr/>
          </p:nvSpPr>
          <p:spPr>
            <a:xfrm>
              <a:off x="0" y="-47625"/>
              <a:ext cx="1657972" cy="23644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750"/>
                </a:lnSpc>
              </a:pPr>
              <a:endParaRPr sz="450">
                <a:latin typeface="Gill Sans"/>
              </a:endParaRPr>
            </a:p>
          </p:txBody>
        </p:sp>
      </p:grpSp>
      <p:sp>
        <p:nvSpPr>
          <p:cNvPr id="21" name="TextBox 18">
            <a:extLst>
              <a:ext uri="{FF2B5EF4-FFF2-40B4-BE49-F238E27FC236}">
                <a16:creationId xmlns:a16="http://schemas.microsoft.com/office/drawing/2014/main" id="{A2492880-336D-92FD-A991-270743088263}"/>
              </a:ext>
            </a:extLst>
          </p:cNvPr>
          <p:cNvSpPr txBox="1"/>
          <p:nvPr/>
        </p:nvSpPr>
        <p:spPr>
          <a:xfrm>
            <a:off x="1453413" y="3162490"/>
            <a:ext cx="2505570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40"/>
              </a:lnSpc>
            </a:pPr>
            <a:r>
              <a:rPr lang="en-US" sz="1400" b="1">
                <a:solidFill>
                  <a:srgbClr val="FFFFFF"/>
                </a:solidFill>
                <a:latin typeface="Gill Sans"/>
                <a:ea typeface="Roboto Bold"/>
                <a:cs typeface="Roboto Bold"/>
                <a:sym typeface="Roboto Bold"/>
              </a:rPr>
              <a:t> 401 - Authentication failed</a:t>
            </a:r>
          </a:p>
        </p:txBody>
      </p:sp>
      <p:grpSp>
        <p:nvGrpSpPr>
          <p:cNvPr id="22" name="Group 19">
            <a:extLst>
              <a:ext uri="{FF2B5EF4-FFF2-40B4-BE49-F238E27FC236}">
                <a16:creationId xmlns:a16="http://schemas.microsoft.com/office/drawing/2014/main" id="{80169B8C-3E61-79C2-15EB-0450A608686F}"/>
              </a:ext>
            </a:extLst>
          </p:cNvPr>
          <p:cNvGrpSpPr/>
          <p:nvPr/>
        </p:nvGrpSpPr>
        <p:grpSpPr>
          <a:xfrm>
            <a:off x="4265800" y="3104642"/>
            <a:ext cx="2688374" cy="306171"/>
            <a:chOff x="0" y="0"/>
            <a:chExt cx="1657972" cy="188821"/>
          </a:xfrm>
        </p:grpSpPr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35B13223-AEA4-E960-567D-4F2A3942025D}"/>
                </a:ext>
              </a:extLst>
            </p:cNvPr>
            <p:cNvSpPr/>
            <p:nvPr/>
          </p:nvSpPr>
          <p:spPr>
            <a:xfrm>
              <a:off x="0" y="0"/>
              <a:ext cx="1657972" cy="188821"/>
            </a:xfrm>
            <a:custGeom>
              <a:avLst/>
              <a:gdLst/>
              <a:ahLst/>
              <a:cxnLst/>
              <a:rect l="l" t="t" r="r" b="b"/>
              <a:pathLst>
                <a:path w="1657972" h="188821">
                  <a:moveTo>
                    <a:pt x="0" y="0"/>
                  </a:moveTo>
                  <a:lnTo>
                    <a:pt x="1657972" y="0"/>
                  </a:lnTo>
                  <a:lnTo>
                    <a:pt x="1657972" y="188821"/>
                  </a:lnTo>
                  <a:lnTo>
                    <a:pt x="0" y="188821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es-CO" sz="450">
                <a:latin typeface="Gill Sans"/>
              </a:endParaRPr>
            </a:p>
          </p:txBody>
        </p:sp>
        <p:sp>
          <p:nvSpPr>
            <p:cNvPr id="24" name="TextBox 21">
              <a:extLst>
                <a:ext uri="{FF2B5EF4-FFF2-40B4-BE49-F238E27FC236}">
                  <a16:creationId xmlns:a16="http://schemas.microsoft.com/office/drawing/2014/main" id="{2BD97AD5-AF99-F9C9-E537-DDAF1CA1EAEB}"/>
                </a:ext>
              </a:extLst>
            </p:cNvPr>
            <p:cNvSpPr txBox="1"/>
            <p:nvPr/>
          </p:nvSpPr>
          <p:spPr>
            <a:xfrm>
              <a:off x="0" y="-47625"/>
              <a:ext cx="1657972" cy="23644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750"/>
                </a:lnSpc>
              </a:pPr>
              <a:endParaRPr sz="450">
                <a:latin typeface="Gill Sans"/>
              </a:endParaRPr>
            </a:p>
          </p:txBody>
        </p:sp>
      </p:grpSp>
      <p:sp>
        <p:nvSpPr>
          <p:cNvPr id="25" name="TextBox 22">
            <a:extLst>
              <a:ext uri="{FF2B5EF4-FFF2-40B4-BE49-F238E27FC236}">
                <a16:creationId xmlns:a16="http://schemas.microsoft.com/office/drawing/2014/main" id="{2F22B022-73CD-A22F-77DA-9E114395AF1D}"/>
              </a:ext>
            </a:extLst>
          </p:cNvPr>
          <p:cNvSpPr txBox="1"/>
          <p:nvPr/>
        </p:nvSpPr>
        <p:spPr>
          <a:xfrm>
            <a:off x="4365771" y="3162490"/>
            <a:ext cx="2063536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40"/>
              </a:lnSpc>
            </a:pPr>
            <a:r>
              <a:rPr lang="en-US" sz="1400" b="1">
                <a:solidFill>
                  <a:srgbClr val="FFFFFF"/>
                </a:solidFill>
                <a:latin typeface="Gill Sans"/>
                <a:ea typeface="Roboto Bold"/>
                <a:cs typeface="Roboto Bold"/>
                <a:sym typeface="Roboto Bold"/>
              </a:rPr>
              <a:t>422 - Validation Error</a:t>
            </a:r>
          </a:p>
        </p:txBody>
      </p:sp>
      <p:grpSp>
        <p:nvGrpSpPr>
          <p:cNvPr id="26" name="Group 23">
            <a:extLst>
              <a:ext uri="{FF2B5EF4-FFF2-40B4-BE49-F238E27FC236}">
                <a16:creationId xmlns:a16="http://schemas.microsoft.com/office/drawing/2014/main" id="{690D8498-A50F-591F-5D45-1CBF655EA967}"/>
              </a:ext>
            </a:extLst>
          </p:cNvPr>
          <p:cNvGrpSpPr/>
          <p:nvPr/>
        </p:nvGrpSpPr>
        <p:grpSpPr>
          <a:xfrm>
            <a:off x="1400467" y="4300298"/>
            <a:ext cx="2688374" cy="306171"/>
            <a:chOff x="0" y="0"/>
            <a:chExt cx="1657972" cy="188821"/>
          </a:xfrm>
        </p:grpSpPr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2509EB82-CA3E-1C1D-602D-B56E7C25D0A4}"/>
                </a:ext>
              </a:extLst>
            </p:cNvPr>
            <p:cNvSpPr/>
            <p:nvPr/>
          </p:nvSpPr>
          <p:spPr>
            <a:xfrm>
              <a:off x="0" y="0"/>
              <a:ext cx="1657972" cy="188821"/>
            </a:xfrm>
            <a:custGeom>
              <a:avLst/>
              <a:gdLst/>
              <a:ahLst/>
              <a:cxnLst/>
              <a:rect l="l" t="t" r="r" b="b"/>
              <a:pathLst>
                <a:path w="1657972" h="188821">
                  <a:moveTo>
                    <a:pt x="0" y="0"/>
                  </a:moveTo>
                  <a:lnTo>
                    <a:pt x="1657972" y="0"/>
                  </a:lnTo>
                  <a:lnTo>
                    <a:pt x="1657972" y="188821"/>
                  </a:lnTo>
                  <a:lnTo>
                    <a:pt x="0" y="188821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es-CO" sz="450">
                <a:latin typeface="Gill Sans"/>
              </a:endParaRPr>
            </a:p>
          </p:txBody>
        </p:sp>
        <p:sp>
          <p:nvSpPr>
            <p:cNvPr id="28" name="TextBox 25">
              <a:extLst>
                <a:ext uri="{FF2B5EF4-FFF2-40B4-BE49-F238E27FC236}">
                  <a16:creationId xmlns:a16="http://schemas.microsoft.com/office/drawing/2014/main" id="{616C9428-52ED-2AC6-3151-BB88011C8578}"/>
                </a:ext>
              </a:extLst>
            </p:cNvPr>
            <p:cNvSpPr txBox="1"/>
            <p:nvPr/>
          </p:nvSpPr>
          <p:spPr>
            <a:xfrm>
              <a:off x="0" y="-47625"/>
              <a:ext cx="1657972" cy="23644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750"/>
                </a:lnSpc>
              </a:pPr>
              <a:endParaRPr sz="450">
                <a:latin typeface="Gill Sans"/>
              </a:endParaRPr>
            </a:p>
          </p:txBody>
        </p:sp>
      </p:grpSp>
      <p:sp>
        <p:nvSpPr>
          <p:cNvPr id="29" name="TextBox 26">
            <a:extLst>
              <a:ext uri="{FF2B5EF4-FFF2-40B4-BE49-F238E27FC236}">
                <a16:creationId xmlns:a16="http://schemas.microsoft.com/office/drawing/2014/main" id="{5E2A7810-2A5C-5688-69AE-1BB6A3E6BE49}"/>
              </a:ext>
            </a:extLst>
          </p:cNvPr>
          <p:cNvSpPr txBox="1"/>
          <p:nvPr/>
        </p:nvSpPr>
        <p:spPr>
          <a:xfrm>
            <a:off x="1506359" y="4344894"/>
            <a:ext cx="2381198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40"/>
              </a:lnSpc>
            </a:pPr>
            <a:r>
              <a:rPr lang="en-US" sz="1400" b="1">
                <a:solidFill>
                  <a:srgbClr val="FFFFFF"/>
                </a:solidFill>
                <a:latin typeface="Gill Sans"/>
                <a:ea typeface="Roboto Bold"/>
                <a:cs typeface="Roboto Bold"/>
                <a:sym typeface="Roboto Bold"/>
              </a:rPr>
              <a:t>401 - Authentication failed</a:t>
            </a:r>
          </a:p>
        </p:txBody>
      </p:sp>
      <p:grpSp>
        <p:nvGrpSpPr>
          <p:cNvPr id="30" name="Group 27">
            <a:extLst>
              <a:ext uri="{FF2B5EF4-FFF2-40B4-BE49-F238E27FC236}">
                <a16:creationId xmlns:a16="http://schemas.microsoft.com/office/drawing/2014/main" id="{DAE458EC-92A4-F710-08F0-84DDC8CE6F77}"/>
              </a:ext>
            </a:extLst>
          </p:cNvPr>
          <p:cNvGrpSpPr/>
          <p:nvPr/>
        </p:nvGrpSpPr>
        <p:grpSpPr>
          <a:xfrm>
            <a:off x="4265800" y="4299752"/>
            <a:ext cx="2688374" cy="306171"/>
            <a:chOff x="0" y="0"/>
            <a:chExt cx="1657972" cy="188821"/>
          </a:xfrm>
        </p:grpSpPr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2BE2CAE9-03F0-B746-E7E1-87FA2EFAD729}"/>
                </a:ext>
              </a:extLst>
            </p:cNvPr>
            <p:cNvSpPr/>
            <p:nvPr/>
          </p:nvSpPr>
          <p:spPr>
            <a:xfrm>
              <a:off x="0" y="0"/>
              <a:ext cx="1657972" cy="188821"/>
            </a:xfrm>
            <a:custGeom>
              <a:avLst/>
              <a:gdLst/>
              <a:ahLst/>
              <a:cxnLst/>
              <a:rect l="l" t="t" r="r" b="b"/>
              <a:pathLst>
                <a:path w="1657972" h="188821">
                  <a:moveTo>
                    <a:pt x="0" y="0"/>
                  </a:moveTo>
                  <a:lnTo>
                    <a:pt x="1657972" y="0"/>
                  </a:lnTo>
                  <a:lnTo>
                    <a:pt x="1657972" y="188821"/>
                  </a:lnTo>
                  <a:lnTo>
                    <a:pt x="0" y="188821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es-CO" sz="450">
                <a:latin typeface="Gill Sans"/>
              </a:endParaRPr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A610602C-0F80-BB77-4FC9-50673723F95A}"/>
                </a:ext>
              </a:extLst>
            </p:cNvPr>
            <p:cNvSpPr txBox="1"/>
            <p:nvPr/>
          </p:nvSpPr>
          <p:spPr>
            <a:xfrm>
              <a:off x="0" y="-47625"/>
              <a:ext cx="1657972" cy="23644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750"/>
                </a:lnSpc>
              </a:pPr>
              <a:endParaRPr sz="450">
                <a:latin typeface="Gill Sans"/>
              </a:endParaRPr>
            </a:p>
          </p:txBody>
        </p:sp>
      </p:grpSp>
      <p:sp>
        <p:nvSpPr>
          <p:cNvPr id="33" name="TextBox 30">
            <a:extLst>
              <a:ext uri="{FF2B5EF4-FFF2-40B4-BE49-F238E27FC236}">
                <a16:creationId xmlns:a16="http://schemas.microsoft.com/office/drawing/2014/main" id="{03175BF8-4171-0469-FBA8-A7A468533CCA}"/>
              </a:ext>
            </a:extLst>
          </p:cNvPr>
          <p:cNvSpPr txBox="1"/>
          <p:nvPr/>
        </p:nvSpPr>
        <p:spPr>
          <a:xfrm>
            <a:off x="4365771" y="4340363"/>
            <a:ext cx="2063536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40"/>
              </a:lnSpc>
            </a:pPr>
            <a:r>
              <a:rPr lang="en-US" sz="1400" b="1">
                <a:solidFill>
                  <a:srgbClr val="FFFFFF"/>
                </a:solidFill>
                <a:latin typeface="Gill Sans"/>
                <a:ea typeface="Roboto Bold"/>
                <a:cs typeface="Roboto Bold"/>
                <a:sym typeface="Roboto Bold"/>
              </a:rPr>
              <a:t>422 - Validation Error</a:t>
            </a:r>
          </a:p>
        </p:txBody>
      </p:sp>
      <p:sp>
        <p:nvSpPr>
          <p:cNvPr id="34" name="TextBox 31">
            <a:extLst>
              <a:ext uri="{FF2B5EF4-FFF2-40B4-BE49-F238E27FC236}">
                <a16:creationId xmlns:a16="http://schemas.microsoft.com/office/drawing/2014/main" id="{52A46D0A-184E-1B2E-03E7-6AD85F222066}"/>
              </a:ext>
            </a:extLst>
          </p:cNvPr>
          <p:cNvSpPr txBox="1"/>
          <p:nvPr/>
        </p:nvSpPr>
        <p:spPr>
          <a:xfrm>
            <a:off x="395270" y="506586"/>
            <a:ext cx="2568015" cy="5406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95"/>
              </a:lnSpc>
            </a:pPr>
            <a:r>
              <a:rPr lang="en-US" sz="3200" b="1" dirty="0">
                <a:solidFill>
                  <a:schemeClr val="bg1"/>
                </a:solidFill>
                <a:latin typeface="Gill Sans MT" panose="020B0502020104020203" pitchFamily="34" charset="0"/>
                <a:ea typeface="Roboto Bold"/>
                <a:cs typeface="Roboto Bold"/>
                <a:sym typeface="Roboto Bold"/>
              </a:rPr>
              <a:t>ORDERING</a:t>
            </a:r>
          </a:p>
        </p:txBody>
      </p:sp>
      <p:sp>
        <p:nvSpPr>
          <p:cNvPr id="35" name="TextBox 32">
            <a:extLst>
              <a:ext uri="{FF2B5EF4-FFF2-40B4-BE49-F238E27FC236}">
                <a16:creationId xmlns:a16="http://schemas.microsoft.com/office/drawing/2014/main" id="{9D955832-46C9-9887-22DC-F29ED40386B8}"/>
              </a:ext>
            </a:extLst>
          </p:cNvPr>
          <p:cNvSpPr txBox="1"/>
          <p:nvPr/>
        </p:nvSpPr>
        <p:spPr>
          <a:xfrm>
            <a:off x="1601394" y="1213882"/>
            <a:ext cx="2679714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45"/>
              </a:lnSpc>
            </a:pPr>
            <a:r>
              <a:rPr lang="en-US" sz="1600" b="1" dirty="0">
                <a:solidFill>
                  <a:schemeClr val="bg1"/>
                </a:solidFill>
                <a:latin typeface="Gill Sans"/>
                <a:ea typeface="Roboto Bold"/>
                <a:cs typeface="Roboto Bold"/>
                <a:sym typeface="Roboto Bold"/>
              </a:rPr>
              <a:t>Get customer's orders</a:t>
            </a:r>
          </a:p>
        </p:txBody>
      </p:sp>
      <p:grpSp>
        <p:nvGrpSpPr>
          <p:cNvPr id="36" name="Group 33">
            <a:extLst>
              <a:ext uri="{FF2B5EF4-FFF2-40B4-BE49-F238E27FC236}">
                <a16:creationId xmlns:a16="http://schemas.microsoft.com/office/drawing/2014/main" id="{F6635495-C4EB-6BC5-3A0D-E59B2197AB16}"/>
              </a:ext>
            </a:extLst>
          </p:cNvPr>
          <p:cNvGrpSpPr/>
          <p:nvPr/>
        </p:nvGrpSpPr>
        <p:grpSpPr>
          <a:xfrm>
            <a:off x="1400467" y="1530294"/>
            <a:ext cx="5553707" cy="306171"/>
            <a:chOff x="0" y="0"/>
            <a:chExt cx="3425078" cy="188821"/>
          </a:xfrm>
        </p:grpSpPr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91B5A9DD-822E-B422-8002-469334272E86}"/>
                </a:ext>
              </a:extLst>
            </p:cNvPr>
            <p:cNvSpPr/>
            <p:nvPr/>
          </p:nvSpPr>
          <p:spPr>
            <a:xfrm>
              <a:off x="0" y="0"/>
              <a:ext cx="3425078" cy="188821"/>
            </a:xfrm>
            <a:custGeom>
              <a:avLst/>
              <a:gdLst/>
              <a:ahLst/>
              <a:cxnLst/>
              <a:rect l="l" t="t" r="r" b="b"/>
              <a:pathLst>
                <a:path w="3425078" h="188821">
                  <a:moveTo>
                    <a:pt x="0" y="0"/>
                  </a:moveTo>
                  <a:lnTo>
                    <a:pt x="3425078" y="0"/>
                  </a:lnTo>
                  <a:lnTo>
                    <a:pt x="3425078" y="188821"/>
                  </a:lnTo>
                  <a:lnTo>
                    <a:pt x="0" y="188821"/>
                  </a:lnTo>
                  <a:close/>
                </a:path>
              </a:pathLst>
            </a:custGeom>
            <a:solidFill>
              <a:srgbClr val="28B825"/>
            </a:solidFill>
          </p:spPr>
          <p:txBody>
            <a:bodyPr/>
            <a:lstStyle/>
            <a:p>
              <a:endParaRPr lang="es-CO" sz="450">
                <a:latin typeface="Gill Sans"/>
              </a:endParaRPr>
            </a:p>
          </p:txBody>
        </p:sp>
        <p:sp>
          <p:nvSpPr>
            <p:cNvPr id="38" name="TextBox 35">
              <a:extLst>
                <a:ext uri="{FF2B5EF4-FFF2-40B4-BE49-F238E27FC236}">
                  <a16:creationId xmlns:a16="http://schemas.microsoft.com/office/drawing/2014/main" id="{2E64A533-B6EF-9550-32A9-6D1CB9541873}"/>
                </a:ext>
              </a:extLst>
            </p:cNvPr>
            <p:cNvSpPr txBox="1"/>
            <p:nvPr/>
          </p:nvSpPr>
          <p:spPr>
            <a:xfrm>
              <a:off x="0" y="-47625"/>
              <a:ext cx="3425078" cy="23644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750"/>
                </a:lnSpc>
              </a:pPr>
              <a:endParaRPr sz="450">
                <a:latin typeface="Gill Sans"/>
              </a:endParaRPr>
            </a:p>
          </p:txBody>
        </p:sp>
      </p:grpSp>
      <p:sp>
        <p:nvSpPr>
          <p:cNvPr id="39" name="TextBox 36">
            <a:extLst>
              <a:ext uri="{FF2B5EF4-FFF2-40B4-BE49-F238E27FC236}">
                <a16:creationId xmlns:a16="http://schemas.microsoft.com/office/drawing/2014/main" id="{2A7C3717-8E56-AE44-BBEE-298FDCC468B7}"/>
              </a:ext>
            </a:extLst>
          </p:cNvPr>
          <p:cNvSpPr txBox="1"/>
          <p:nvPr/>
        </p:nvSpPr>
        <p:spPr>
          <a:xfrm>
            <a:off x="1493103" y="1574344"/>
            <a:ext cx="4306691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40"/>
              </a:lnSpc>
            </a:pPr>
            <a:r>
              <a:rPr lang="en-US" sz="1400" b="1" dirty="0">
                <a:solidFill>
                  <a:srgbClr val="FFFFFF"/>
                </a:solidFill>
                <a:latin typeface="Gill Sans"/>
                <a:ea typeface="Roboto Bold"/>
                <a:cs typeface="Roboto Bold"/>
                <a:sym typeface="Roboto Bold"/>
              </a:rPr>
              <a:t>200 - Returns a list of all orders and their statuses</a:t>
            </a:r>
          </a:p>
        </p:txBody>
      </p:sp>
      <p:grpSp>
        <p:nvGrpSpPr>
          <p:cNvPr id="40" name="Group 37">
            <a:extLst>
              <a:ext uri="{FF2B5EF4-FFF2-40B4-BE49-F238E27FC236}">
                <a16:creationId xmlns:a16="http://schemas.microsoft.com/office/drawing/2014/main" id="{5AAA72E3-D6E4-44F0-4C64-FC20279B5B57}"/>
              </a:ext>
            </a:extLst>
          </p:cNvPr>
          <p:cNvGrpSpPr/>
          <p:nvPr/>
        </p:nvGrpSpPr>
        <p:grpSpPr>
          <a:xfrm>
            <a:off x="1400467" y="1920039"/>
            <a:ext cx="2688374" cy="299776"/>
            <a:chOff x="0" y="0"/>
            <a:chExt cx="1657972" cy="184877"/>
          </a:xfrm>
        </p:grpSpPr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2BE530BE-468E-2D96-5CE8-3ED25831A477}"/>
                </a:ext>
              </a:extLst>
            </p:cNvPr>
            <p:cNvSpPr/>
            <p:nvPr/>
          </p:nvSpPr>
          <p:spPr>
            <a:xfrm>
              <a:off x="0" y="0"/>
              <a:ext cx="1657972" cy="184877"/>
            </a:xfrm>
            <a:custGeom>
              <a:avLst/>
              <a:gdLst/>
              <a:ahLst/>
              <a:cxnLst/>
              <a:rect l="l" t="t" r="r" b="b"/>
              <a:pathLst>
                <a:path w="1657972" h="184877">
                  <a:moveTo>
                    <a:pt x="0" y="0"/>
                  </a:moveTo>
                  <a:lnTo>
                    <a:pt x="1657972" y="0"/>
                  </a:lnTo>
                  <a:lnTo>
                    <a:pt x="1657972" y="184877"/>
                  </a:lnTo>
                  <a:lnTo>
                    <a:pt x="0" y="184877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es-CO" sz="450">
                <a:latin typeface="Gill Sans"/>
              </a:endParaRPr>
            </a:p>
          </p:txBody>
        </p:sp>
        <p:sp>
          <p:nvSpPr>
            <p:cNvPr id="42" name="TextBox 39">
              <a:extLst>
                <a:ext uri="{FF2B5EF4-FFF2-40B4-BE49-F238E27FC236}">
                  <a16:creationId xmlns:a16="http://schemas.microsoft.com/office/drawing/2014/main" id="{BB7E33D4-7FCC-1146-1DE0-4A0D41FA1792}"/>
                </a:ext>
              </a:extLst>
            </p:cNvPr>
            <p:cNvSpPr txBox="1"/>
            <p:nvPr/>
          </p:nvSpPr>
          <p:spPr>
            <a:xfrm>
              <a:off x="0" y="-47625"/>
              <a:ext cx="1657972" cy="232502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750"/>
                </a:lnSpc>
              </a:pPr>
              <a:endParaRPr sz="450">
                <a:latin typeface="Gill Sans"/>
              </a:endParaRPr>
            </a:p>
          </p:txBody>
        </p:sp>
      </p:grpSp>
      <p:sp>
        <p:nvSpPr>
          <p:cNvPr id="43" name="TextBox 40">
            <a:extLst>
              <a:ext uri="{FF2B5EF4-FFF2-40B4-BE49-F238E27FC236}">
                <a16:creationId xmlns:a16="http://schemas.microsoft.com/office/drawing/2014/main" id="{361C9CDA-A021-1AD1-5589-D0A12D0590E3}"/>
              </a:ext>
            </a:extLst>
          </p:cNvPr>
          <p:cNvSpPr txBox="1"/>
          <p:nvPr/>
        </p:nvSpPr>
        <p:spPr>
          <a:xfrm>
            <a:off x="1453413" y="1964089"/>
            <a:ext cx="2505570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40"/>
              </a:lnSpc>
            </a:pPr>
            <a:r>
              <a:rPr lang="en-US" sz="1400" b="1">
                <a:solidFill>
                  <a:srgbClr val="FFFFFF"/>
                </a:solidFill>
                <a:latin typeface="Gill Sans"/>
                <a:ea typeface="Roboto Bold"/>
                <a:cs typeface="Roboto Bold"/>
                <a:sym typeface="Roboto Bold"/>
              </a:rPr>
              <a:t> 401 - Authentication failed</a:t>
            </a:r>
          </a:p>
        </p:txBody>
      </p:sp>
      <p:grpSp>
        <p:nvGrpSpPr>
          <p:cNvPr id="44" name="Group 41">
            <a:extLst>
              <a:ext uri="{FF2B5EF4-FFF2-40B4-BE49-F238E27FC236}">
                <a16:creationId xmlns:a16="http://schemas.microsoft.com/office/drawing/2014/main" id="{875762A9-FA7A-228F-C767-8C87AFA2C901}"/>
              </a:ext>
            </a:extLst>
          </p:cNvPr>
          <p:cNvGrpSpPr/>
          <p:nvPr/>
        </p:nvGrpSpPr>
        <p:grpSpPr>
          <a:xfrm>
            <a:off x="4265800" y="1913644"/>
            <a:ext cx="2688374" cy="306171"/>
            <a:chOff x="0" y="0"/>
            <a:chExt cx="1657972" cy="188821"/>
          </a:xfrm>
        </p:grpSpPr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1B15F0BF-2ED7-DEDB-DC74-F16D93E5A8E9}"/>
                </a:ext>
              </a:extLst>
            </p:cNvPr>
            <p:cNvSpPr/>
            <p:nvPr/>
          </p:nvSpPr>
          <p:spPr>
            <a:xfrm>
              <a:off x="0" y="0"/>
              <a:ext cx="1657972" cy="188821"/>
            </a:xfrm>
            <a:custGeom>
              <a:avLst/>
              <a:gdLst/>
              <a:ahLst/>
              <a:cxnLst/>
              <a:rect l="l" t="t" r="r" b="b"/>
              <a:pathLst>
                <a:path w="1657972" h="188821">
                  <a:moveTo>
                    <a:pt x="0" y="0"/>
                  </a:moveTo>
                  <a:lnTo>
                    <a:pt x="1657972" y="0"/>
                  </a:lnTo>
                  <a:lnTo>
                    <a:pt x="1657972" y="188821"/>
                  </a:lnTo>
                  <a:lnTo>
                    <a:pt x="0" y="188821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es-CO" sz="450">
                <a:latin typeface="Gill Sans"/>
              </a:endParaRPr>
            </a:p>
          </p:txBody>
        </p:sp>
        <p:sp>
          <p:nvSpPr>
            <p:cNvPr id="46" name="TextBox 43">
              <a:extLst>
                <a:ext uri="{FF2B5EF4-FFF2-40B4-BE49-F238E27FC236}">
                  <a16:creationId xmlns:a16="http://schemas.microsoft.com/office/drawing/2014/main" id="{713296B3-F524-5DAA-B641-D86F257B9D34}"/>
                </a:ext>
              </a:extLst>
            </p:cNvPr>
            <p:cNvSpPr txBox="1"/>
            <p:nvPr/>
          </p:nvSpPr>
          <p:spPr>
            <a:xfrm>
              <a:off x="0" y="-47625"/>
              <a:ext cx="1657972" cy="23644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750"/>
                </a:lnSpc>
              </a:pPr>
              <a:endParaRPr sz="450">
                <a:latin typeface="Gill Sans"/>
              </a:endParaRPr>
            </a:p>
          </p:txBody>
        </p:sp>
      </p:grpSp>
      <p:sp>
        <p:nvSpPr>
          <p:cNvPr id="47" name="TextBox 44">
            <a:extLst>
              <a:ext uri="{FF2B5EF4-FFF2-40B4-BE49-F238E27FC236}">
                <a16:creationId xmlns:a16="http://schemas.microsoft.com/office/drawing/2014/main" id="{CEFC0661-5192-96C2-1661-305E4D6DBBEA}"/>
              </a:ext>
            </a:extLst>
          </p:cNvPr>
          <p:cNvSpPr txBox="1"/>
          <p:nvPr/>
        </p:nvSpPr>
        <p:spPr>
          <a:xfrm>
            <a:off x="4365771" y="1958240"/>
            <a:ext cx="2063536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40"/>
              </a:lnSpc>
            </a:pPr>
            <a:r>
              <a:rPr lang="en-US" sz="1400" b="1">
                <a:solidFill>
                  <a:srgbClr val="FFFFFF"/>
                </a:solidFill>
                <a:latin typeface="Gill Sans"/>
                <a:ea typeface="Roboto Bold"/>
                <a:cs typeface="Roboto Bold"/>
                <a:sym typeface="Roboto Bold"/>
              </a:rPr>
              <a:t>422 - Validation Error</a:t>
            </a:r>
          </a:p>
        </p:txBody>
      </p:sp>
      <p:sp>
        <p:nvSpPr>
          <p:cNvPr id="48" name="TextBox 45">
            <a:extLst>
              <a:ext uri="{FF2B5EF4-FFF2-40B4-BE49-F238E27FC236}">
                <a16:creationId xmlns:a16="http://schemas.microsoft.com/office/drawing/2014/main" id="{28CF2C12-0FA9-16FD-44F8-986D836B6EC3}"/>
              </a:ext>
            </a:extLst>
          </p:cNvPr>
          <p:cNvSpPr txBox="1"/>
          <p:nvPr/>
        </p:nvSpPr>
        <p:spPr>
          <a:xfrm>
            <a:off x="481300" y="2323155"/>
            <a:ext cx="787590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19"/>
              </a:lnSpc>
            </a:pPr>
            <a:r>
              <a:rPr lang="en-US" sz="2400" b="1">
                <a:solidFill>
                  <a:srgbClr val="0CC0DF"/>
                </a:solidFill>
                <a:latin typeface="Gill Sans"/>
                <a:ea typeface="Roboto Bold"/>
                <a:cs typeface="Roboto Bold"/>
                <a:sym typeface="Roboto Bold"/>
              </a:rPr>
              <a:t>POST</a:t>
            </a:r>
          </a:p>
        </p:txBody>
      </p:sp>
    </p:spTree>
    <p:extLst>
      <p:ext uri="{BB962C8B-B14F-4D97-AF65-F5344CB8AC3E}">
        <p14:creationId xmlns:p14="http://schemas.microsoft.com/office/powerpoint/2010/main" val="4240604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6284A-A7C1-0214-B915-7C735226F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2">
            <a:extLst>
              <a:ext uri="{FF2B5EF4-FFF2-40B4-BE49-F238E27FC236}">
                <a16:creationId xmlns:a16="http://schemas.microsoft.com/office/drawing/2014/main" id="{1E62F403-B3FA-F1FE-FEF6-489D9B0ADA47}"/>
              </a:ext>
            </a:extLst>
          </p:cNvPr>
          <p:cNvGrpSpPr/>
          <p:nvPr/>
        </p:nvGrpSpPr>
        <p:grpSpPr>
          <a:xfrm>
            <a:off x="4714227" y="1196363"/>
            <a:ext cx="3938528" cy="485583"/>
            <a:chOff x="0" y="0"/>
            <a:chExt cx="3133752" cy="188821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F4D5E4EA-CEA7-F99C-D5D2-7B28C3EA5477}"/>
                </a:ext>
              </a:extLst>
            </p:cNvPr>
            <p:cNvSpPr/>
            <p:nvPr/>
          </p:nvSpPr>
          <p:spPr>
            <a:xfrm>
              <a:off x="0" y="0"/>
              <a:ext cx="3133752" cy="188821"/>
            </a:xfrm>
            <a:custGeom>
              <a:avLst/>
              <a:gdLst/>
              <a:ahLst/>
              <a:cxnLst/>
              <a:rect l="l" t="t" r="r" b="b"/>
              <a:pathLst>
                <a:path w="3133752" h="188821">
                  <a:moveTo>
                    <a:pt x="0" y="0"/>
                  </a:moveTo>
                  <a:lnTo>
                    <a:pt x="3133752" y="0"/>
                  </a:lnTo>
                  <a:lnTo>
                    <a:pt x="3133752" y="188821"/>
                  </a:lnTo>
                  <a:lnTo>
                    <a:pt x="0" y="188821"/>
                  </a:lnTo>
                  <a:close/>
                </a:path>
              </a:pathLst>
            </a:custGeom>
            <a:solidFill>
              <a:srgbClr val="28B825"/>
            </a:solidFill>
          </p:spPr>
          <p:txBody>
            <a:bodyPr/>
            <a:lstStyle/>
            <a:p>
              <a:endParaRPr lang="es-CO" sz="450">
                <a:latin typeface="Gill Sans"/>
              </a:endParaRPr>
            </a:p>
          </p:txBody>
        </p:sp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483025F5-FEA7-F5F5-102A-8E448751BF4E}"/>
                </a:ext>
              </a:extLst>
            </p:cNvPr>
            <p:cNvSpPr txBox="1"/>
            <p:nvPr/>
          </p:nvSpPr>
          <p:spPr>
            <a:xfrm>
              <a:off x="0" y="-47625"/>
              <a:ext cx="3133752" cy="23644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750"/>
                </a:lnSpc>
              </a:pPr>
              <a:endParaRPr sz="450">
                <a:latin typeface="Gill Sans"/>
              </a:endParaRPr>
            </a:p>
          </p:txBody>
        </p:sp>
      </p:grpSp>
      <p:sp>
        <p:nvSpPr>
          <p:cNvPr id="49" name="TextBox 5">
            <a:extLst>
              <a:ext uri="{FF2B5EF4-FFF2-40B4-BE49-F238E27FC236}">
                <a16:creationId xmlns:a16="http://schemas.microsoft.com/office/drawing/2014/main" id="{7C0B47F9-F767-3204-FF14-7921EE538903}"/>
              </a:ext>
            </a:extLst>
          </p:cNvPr>
          <p:cNvSpPr txBox="1"/>
          <p:nvPr/>
        </p:nvSpPr>
        <p:spPr>
          <a:xfrm>
            <a:off x="5473059" y="583979"/>
            <a:ext cx="3197758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5"/>
              </a:lnSpc>
            </a:pPr>
            <a:r>
              <a:rPr lang="en-US" sz="1600" b="1" dirty="0">
                <a:solidFill>
                  <a:schemeClr val="bg1"/>
                </a:solidFill>
                <a:latin typeface="Gill Sans"/>
                <a:ea typeface="Roboto Bold"/>
                <a:cs typeface="Roboto Bold"/>
                <a:sym typeface="Roboto Bold"/>
              </a:rPr>
              <a:t>Redirect to an URL for downloading a deliverable for an order</a:t>
            </a:r>
          </a:p>
        </p:txBody>
      </p:sp>
      <p:sp>
        <p:nvSpPr>
          <p:cNvPr id="50" name="TextBox 6">
            <a:extLst>
              <a:ext uri="{FF2B5EF4-FFF2-40B4-BE49-F238E27FC236}">
                <a16:creationId xmlns:a16="http://schemas.microsoft.com/office/drawing/2014/main" id="{99C3D921-A861-D109-D01D-EC2587ABA9A7}"/>
              </a:ext>
            </a:extLst>
          </p:cNvPr>
          <p:cNvSpPr txBox="1"/>
          <p:nvPr/>
        </p:nvSpPr>
        <p:spPr>
          <a:xfrm>
            <a:off x="497013" y="641215"/>
            <a:ext cx="552226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19"/>
              </a:lnSpc>
            </a:pPr>
            <a:r>
              <a:rPr lang="en-US" sz="2400" b="1" dirty="0">
                <a:solidFill>
                  <a:srgbClr val="28B825"/>
                </a:solidFill>
                <a:latin typeface="Gill Sans"/>
                <a:ea typeface="Roboto Bold"/>
                <a:cs typeface="Roboto Bold"/>
                <a:sym typeface="Roboto Bold"/>
              </a:rPr>
              <a:t>GET</a:t>
            </a:r>
          </a:p>
        </p:txBody>
      </p:sp>
      <p:sp>
        <p:nvSpPr>
          <p:cNvPr id="51" name="TextBox 7">
            <a:extLst>
              <a:ext uri="{FF2B5EF4-FFF2-40B4-BE49-F238E27FC236}">
                <a16:creationId xmlns:a16="http://schemas.microsoft.com/office/drawing/2014/main" id="{EF869D25-0355-AD21-8331-21EB8E63979B}"/>
              </a:ext>
            </a:extLst>
          </p:cNvPr>
          <p:cNvSpPr txBox="1"/>
          <p:nvPr/>
        </p:nvSpPr>
        <p:spPr>
          <a:xfrm>
            <a:off x="1500159" y="2988353"/>
            <a:ext cx="3654221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5"/>
              </a:lnSpc>
            </a:pPr>
            <a:r>
              <a:rPr lang="en-US" sz="1600" b="1" dirty="0">
                <a:solidFill>
                  <a:schemeClr val="bg1"/>
                </a:solidFill>
                <a:latin typeface="Gill Sans"/>
                <a:ea typeface="Roboto Bold"/>
                <a:cs typeface="Roboto Bold"/>
                <a:sym typeface="Roboto Bold"/>
              </a:rPr>
              <a:t>Schedule a redelivery for a specific order</a:t>
            </a:r>
          </a:p>
        </p:txBody>
      </p:sp>
      <p:sp>
        <p:nvSpPr>
          <p:cNvPr id="52" name="TextBox 8">
            <a:extLst>
              <a:ext uri="{FF2B5EF4-FFF2-40B4-BE49-F238E27FC236}">
                <a16:creationId xmlns:a16="http://schemas.microsoft.com/office/drawing/2014/main" id="{C67ECBF2-E9CD-747B-910F-ADB78484F2E2}"/>
              </a:ext>
            </a:extLst>
          </p:cNvPr>
          <p:cNvSpPr txBox="1"/>
          <p:nvPr/>
        </p:nvSpPr>
        <p:spPr>
          <a:xfrm>
            <a:off x="497013" y="2924232"/>
            <a:ext cx="739513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19"/>
              </a:lnSpc>
            </a:pPr>
            <a:r>
              <a:rPr lang="en-US" sz="2400" b="1" dirty="0">
                <a:solidFill>
                  <a:srgbClr val="0CC0DF"/>
                </a:solidFill>
                <a:latin typeface="Gill Sans"/>
                <a:ea typeface="Roboto Bold"/>
                <a:cs typeface="Roboto Bold"/>
                <a:sym typeface="Roboto Bold"/>
              </a:rPr>
              <a:t>POST</a:t>
            </a:r>
          </a:p>
        </p:txBody>
      </p:sp>
      <p:sp>
        <p:nvSpPr>
          <p:cNvPr id="53" name="TextBox 9">
            <a:extLst>
              <a:ext uri="{FF2B5EF4-FFF2-40B4-BE49-F238E27FC236}">
                <a16:creationId xmlns:a16="http://schemas.microsoft.com/office/drawing/2014/main" id="{21D8AE85-40B8-DCB9-4A28-C173F3D43BC7}"/>
              </a:ext>
            </a:extLst>
          </p:cNvPr>
          <p:cNvSpPr txBox="1"/>
          <p:nvPr/>
        </p:nvSpPr>
        <p:spPr>
          <a:xfrm>
            <a:off x="4799324" y="1239770"/>
            <a:ext cx="3853430" cy="205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40"/>
              </a:lnSpc>
            </a:pPr>
            <a:r>
              <a:rPr lang="en-US" sz="1400" b="1">
                <a:solidFill>
                  <a:srgbClr val="FFFFFF"/>
                </a:solidFill>
                <a:latin typeface="Gill Sans"/>
                <a:ea typeface="Roboto Bold"/>
                <a:cs typeface="Roboto Bold"/>
                <a:sym typeface="Roboto Bold"/>
              </a:rPr>
              <a:t>200 - Will redirect to the requested deliverable URL</a:t>
            </a:r>
          </a:p>
        </p:txBody>
      </p:sp>
      <p:grpSp>
        <p:nvGrpSpPr>
          <p:cNvPr id="54" name="Group 10">
            <a:extLst>
              <a:ext uri="{FF2B5EF4-FFF2-40B4-BE49-F238E27FC236}">
                <a16:creationId xmlns:a16="http://schemas.microsoft.com/office/drawing/2014/main" id="{8FFFF485-C3E3-8DAD-3803-9615AA7DF0B7}"/>
              </a:ext>
            </a:extLst>
          </p:cNvPr>
          <p:cNvGrpSpPr/>
          <p:nvPr/>
        </p:nvGrpSpPr>
        <p:grpSpPr>
          <a:xfrm>
            <a:off x="517948" y="3393691"/>
            <a:ext cx="3940345" cy="290703"/>
            <a:chOff x="0" y="0"/>
            <a:chExt cx="3133752" cy="179282"/>
          </a:xfrm>
        </p:grpSpPr>
        <p:sp>
          <p:nvSpPr>
            <p:cNvPr id="55" name="Freeform 11">
              <a:extLst>
                <a:ext uri="{FF2B5EF4-FFF2-40B4-BE49-F238E27FC236}">
                  <a16:creationId xmlns:a16="http://schemas.microsoft.com/office/drawing/2014/main" id="{BF7D8825-C9E7-9FE4-12FD-45E2061846BD}"/>
                </a:ext>
              </a:extLst>
            </p:cNvPr>
            <p:cNvSpPr/>
            <p:nvPr/>
          </p:nvSpPr>
          <p:spPr>
            <a:xfrm>
              <a:off x="0" y="0"/>
              <a:ext cx="3133752" cy="179282"/>
            </a:xfrm>
            <a:custGeom>
              <a:avLst/>
              <a:gdLst/>
              <a:ahLst/>
              <a:cxnLst/>
              <a:rect l="l" t="t" r="r" b="b"/>
              <a:pathLst>
                <a:path w="3133752" h="179282">
                  <a:moveTo>
                    <a:pt x="0" y="0"/>
                  </a:moveTo>
                  <a:lnTo>
                    <a:pt x="3133752" y="0"/>
                  </a:lnTo>
                  <a:lnTo>
                    <a:pt x="3133752" y="179282"/>
                  </a:lnTo>
                  <a:lnTo>
                    <a:pt x="0" y="179282"/>
                  </a:lnTo>
                  <a:close/>
                </a:path>
              </a:pathLst>
            </a:custGeom>
            <a:solidFill>
              <a:srgbClr val="28B825"/>
            </a:solidFill>
          </p:spPr>
          <p:txBody>
            <a:bodyPr/>
            <a:lstStyle/>
            <a:p>
              <a:endParaRPr lang="es-CO" sz="450">
                <a:latin typeface="Gill Sans"/>
              </a:endParaRPr>
            </a:p>
          </p:txBody>
        </p:sp>
        <p:sp>
          <p:nvSpPr>
            <p:cNvPr id="56" name="TextBox 12">
              <a:extLst>
                <a:ext uri="{FF2B5EF4-FFF2-40B4-BE49-F238E27FC236}">
                  <a16:creationId xmlns:a16="http://schemas.microsoft.com/office/drawing/2014/main" id="{1C6E4DBE-139F-69D8-3E2B-D99EDBFFF3CA}"/>
                </a:ext>
              </a:extLst>
            </p:cNvPr>
            <p:cNvSpPr txBox="1"/>
            <p:nvPr/>
          </p:nvSpPr>
          <p:spPr>
            <a:xfrm>
              <a:off x="0" y="-47625"/>
              <a:ext cx="3133752" cy="226907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750"/>
                </a:lnSpc>
              </a:pPr>
              <a:endParaRPr sz="450">
                <a:latin typeface="Gill Sans"/>
              </a:endParaRPr>
            </a:p>
          </p:txBody>
        </p:sp>
      </p:grpSp>
      <p:sp>
        <p:nvSpPr>
          <p:cNvPr id="57" name="TextBox 13">
            <a:extLst>
              <a:ext uri="{FF2B5EF4-FFF2-40B4-BE49-F238E27FC236}">
                <a16:creationId xmlns:a16="http://schemas.microsoft.com/office/drawing/2014/main" id="{F7587EC1-5145-25AC-BA1E-27D0850FBBF1}"/>
              </a:ext>
            </a:extLst>
          </p:cNvPr>
          <p:cNvSpPr txBox="1"/>
          <p:nvPr/>
        </p:nvSpPr>
        <p:spPr>
          <a:xfrm>
            <a:off x="603045" y="3437741"/>
            <a:ext cx="3247767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40"/>
              </a:lnSpc>
            </a:pPr>
            <a:r>
              <a:rPr lang="en-US" sz="1400" b="1">
                <a:solidFill>
                  <a:srgbClr val="FFFFFF"/>
                </a:solidFill>
                <a:latin typeface="Gill Sans"/>
                <a:ea typeface="Roboto Bold"/>
                <a:cs typeface="Roboto Bold"/>
                <a:sym typeface="Roboto Bold"/>
              </a:rPr>
              <a:t>200 - Order information</a:t>
            </a:r>
          </a:p>
        </p:txBody>
      </p:sp>
      <p:sp>
        <p:nvSpPr>
          <p:cNvPr id="58" name="TextBox 14">
            <a:extLst>
              <a:ext uri="{FF2B5EF4-FFF2-40B4-BE49-F238E27FC236}">
                <a16:creationId xmlns:a16="http://schemas.microsoft.com/office/drawing/2014/main" id="{F581B4E6-4CD0-093E-D9CA-BC738FAD71E7}"/>
              </a:ext>
            </a:extLst>
          </p:cNvPr>
          <p:cNvSpPr txBox="1"/>
          <p:nvPr/>
        </p:nvSpPr>
        <p:spPr>
          <a:xfrm>
            <a:off x="1236526" y="593399"/>
            <a:ext cx="1881759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5"/>
              </a:lnSpc>
            </a:pPr>
            <a:r>
              <a:rPr lang="en-US" sz="1600" b="1" dirty="0">
                <a:solidFill>
                  <a:schemeClr val="bg1"/>
                </a:solidFill>
                <a:latin typeface="Gill Sans"/>
                <a:ea typeface="Roboto Bold"/>
                <a:cs typeface="Roboto Bold"/>
                <a:sym typeface="Roboto Bold"/>
              </a:rPr>
              <a:t>Get a specific order with its status history</a:t>
            </a:r>
          </a:p>
        </p:txBody>
      </p:sp>
      <p:grpSp>
        <p:nvGrpSpPr>
          <p:cNvPr id="59" name="Group 15">
            <a:extLst>
              <a:ext uri="{FF2B5EF4-FFF2-40B4-BE49-F238E27FC236}">
                <a16:creationId xmlns:a16="http://schemas.microsoft.com/office/drawing/2014/main" id="{36DC24E5-9F0B-04DB-4302-FB6A57FC5D14}"/>
              </a:ext>
            </a:extLst>
          </p:cNvPr>
          <p:cNvGrpSpPr/>
          <p:nvPr/>
        </p:nvGrpSpPr>
        <p:grpSpPr>
          <a:xfrm>
            <a:off x="497013" y="1196363"/>
            <a:ext cx="3954796" cy="485583"/>
            <a:chOff x="0" y="0"/>
            <a:chExt cx="3146696" cy="188821"/>
          </a:xfrm>
        </p:grpSpPr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66101108-5957-F6DE-5B44-47654BD06725}"/>
                </a:ext>
              </a:extLst>
            </p:cNvPr>
            <p:cNvSpPr/>
            <p:nvPr/>
          </p:nvSpPr>
          <p:spPr>
            <a:xfrm>
              <a:off x="0" y="0"/>
              <a:ext cx="3146696" cy="188821"/>
            </a:xfrm>
            <a:custGeom>
              <a:avLst/>
              <a:gdLst/>
              <a:ahLst/>
              <a:cxnLst/>
              <a:rect l="l" t="t" r="r" b="b"/>
              <a:pathLst>
                <a:path w="3146696" h="188821">
                  <a:moveTo>
                    <a:pt x="0" y="0"/>
                  </a:moveTo>
                  <a:lnTo>
                    <a:pt x="3146696" y="0"/>
                  </a:lnTo>
                  <a:lnTo>
                    <a:pt x="3146696" y="188821"/>
                  </a:lnTo>
                  <a:lnTo>
                    <a:pt x="0" y="188821"/>
                  </a:lnTo>
                  <a:close/>
                </a:path>
              </a:pathLst>
            </a:custGeom>
            <a:solidFill>
              <a:srgbClr val="28B825"/>
            </a:solidFill>
          </p:spPr>
          <p:txBody>
            <a:bodyPr/>
            <a:lstStyle/>
            <a:p>
              <a:endParaRPr lang="es-CO" sz="450">
                <a:latin typeface="Gill Sans"/>
              </a:endParaRPr>
            </a:p>
          </p:txBody>
        </p:sp>
        <p:sp>
          <p:nvSpPr>
            <p:cNvPr id="61" name="TextBox 17">
              <a:extLst>
                <a:ext uri="{FF2B5EF4-FFF2-40B4-BE49-F238E27FC236}">
                  <a16:creationId xmlns:a16="http://schemas.microsoft.com/office/drawing/2014/main" id="{B64CC1C1-BCFE-2E13-C836-2DCC979610EB}"/>
                </a:ext>
              </a:extLst>
            </p:cNvPr>
            <p:cNvSpPr txBox="1"/>
            <p:nvPr/>
          </p:nvSpPr>
          <p:spPr>
            <a:xfrm>
              <a:off x="0" y="-47625"/>
              <a:ext cx="3146696" cy="23644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750"/>
                </a:lnSpc>
              </a:pPr>
              <a:endParaRPr sz="450">
                <a:latin typeface="Gill Sans"/>
              </a:endParaRPr>
            </a:p>
          </p:txBody>
        </p:sp>
      </p:grpSp>
      <p:sp>
        <p:nvSpPr>
          <p:cNvPr id="62" name="TextBox 18">
            <a:extLst>
              <a:ext uri="{FF2B5EF4-FFF2-40B4-BE49-F238E27FC236}">
                <a16:creationId xmlns:a16="http://schemas.microsoft.com/office/drawing/2014/main" id="{B784A4A3-6C2A-514D-FDBD-DC7989385E42}"/>
              </a:ext>
            </a:extLst>
          </p:cNvPr>
          <p:cNvSpPr txBox="1"/>
          <p:nvPr/>
        </p:nvSpPr>
        <p:spPr>
          <a:xfrm>
            <a:off x="582111" y="1240412"/>
            <a:ext cx="3735393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40"/>
              </a:lnSpc>
            </a:pPr>
            <a:r>
              <a:rPr lang="en-US" sz="1400" b="1" dirty="0">
                <a:solidFill>
                  <a:srgbClr val="FFFFFF"/>
                </a:solidFill>
                <a:latin typeface="Gill Sans"/>
                <a:ea typeface="Roboto Bold"/>
                <a:cs typeface="Roboto Bold"/>
                <a:sym typeface="Roboto Bold"/>
              </a:rPr>
              <a:t>200 - Payload with the order details including the status history</a:t>
            </a:r>
          </a:p>
        </p:txBody>
      </p:sp>
      <p:sp>
        <p:nvSpPr>
          <p:cNvPr id="63" name="TextBox 19">
            <a:extLst>
              <a:ext uri="{FF2B5EF4-FFF2-40B4-BE49-F238E27FC236}">
                <a16:creationId xmlns:a16="http://schemas.microsoft.com/office/drawing/2014/main" id="{2A7106B2-E094-F8C9-8D47-9807AFE2F6AE}"/>
              </a:ext>
            </a:extLst>
          </p:cNvPr>
          <p:cNvSpPr txBox="1"/>
          <p:nvPr/>
        </p:nvSpPr>
        <p:spPr>
          <a:xfrm>
            <a:off x="4729892" y="641441"/>
            <a:ext cx="552226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19"/>
              </a:lnSpc>
            </a:pPr>
            <a:r>
              <a:rPr lang="en-US" sz="2400" b="1" dirty="0">
                <a:solidFill>
                  <a:srgbClr val="28B825"/>
                </a:solidFill>
                <a:latin typeface="Gill Sans"/>
                <a:ea typeface="Roboto Bold"/>
                <a:cs typeface="Roboto Bold"/>
                <a:sym typeface="Roboto Bold"/>
              </a:rPr>
              <a:t>GET</a:t>
            </a:r>
          </a:p>
        </p:txBody>
      </p:sp>
      <p:grpSp>
        <p:nvGrpSpPr>
          <p:cNvPr id="64" name="Group 20">
            <a:extLst>
              <a:ext uri="{FF2B5EF4-FFF2-40B4-BE49-F238E27FC236}">
                <a16:creationId xmlns:a16="http://schemas.microsoft.com/office/drawing/2014/main" id="{E7601008-69AB-456F-A555-21F284C091BF}"/>
              </a:ext>
            </a:extLst>
          </p:cNvPr>
          <p:cNvGrpSpPr/>
          <p:nvPr/>
        </p:nvGrpSpPr>
        <p:grpSpPr>
          <a:xfrm>
            <a:off x="517948" y="1841216"/>
            <a:ext cx="1836533" cy="519482"/>
            <a:chOff x="0" y="0"/>
            <a:chExt cx="1469234" cy="188821"/>
          </a:xfrm>
        </p:grpSpPr>
        <p:sp>
          <p:nvSpPr>
            <p:cNvPr id="65" name="Freeform 21">
              <a:extLst>
                <a:ext uri="{FF2B5EF4-FFF2-40B4-BE49-F238E27FC236}">
                  <a16:creationId xmlns:a16="http://schemas.microsoft.com/office/drawing/2014/main" id="{5A9F496B-4D8D-8A5D-76E2-623EBB550FF6}"/>
                </a:ext>
              </a:extLst>
            </p:cNvPr>
            <p:cNvSpPr/>
            <p:nvPr/>
          </p:nvSpPr>
          <p:spPr>
            <a:xfrm>
              <a:off x="0" y="0"/>
              <a:ext cx="1469234" cy="188821"/>
            </a:xfrm>
            <a:custGeom>
              <a:avLst/>
              <a:gdLst/>
              <a:ahLst/>
              <a:cxnLst/>
              <a:rect l="l" t="t" r="r" b="b"/>
              <a:pathLst>
                <a:path w="1469234" h="188821">
                  <a:moveTo>
                    <a:pt x="0" y="0"/>
                  </a:moveTo>
                  <a:lnTo>
                    <a:pt x="1469234" y="0"/>
                  </a:lnTo>
                  <a:lnTo>
                    <a:pt x="1469234" y="188821"/>
                  </a:lnTo>
                  <a:lnTo>
                    <a:pt x="0" y="188821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es-CO" sz="450">
                <a:latin typeface="Gill Sans"/>
              </a:endParaRPr>
            </a:p>
          </p:txBody>
        </p:sp>
        <p:sp>
          <p:nvSpPr>
            <p:cNvPr id="66" name="TextBox 22">
              <a:extLst>
                <a:ext uri="{FF2B5EF4-FFF2-40B4-BE49-F238E27FC236}">
                  <a16:creationId xmlns:a16="http://schemas.microsoft.com/office/drawing/2014/main" id="{9FA9DBBC-3AA9-8DC4-6B0C-3C7A83F5F0F1}"/>
                </a:ext>
              </a:extLst>
            </p:cNvPr>
            <p:cNvSpPr txBox="1"/>
            <p:nvPr/>
          </p:nvSpPr>
          <p:spPr>
            <a:xfrm>
              <a:off x="0" y="-47625"/>
              <a:ext cx="1469234" cy="23644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750"/>
                </a:lnSpc>
              </a:pPr>
              <a:endParaRPr sz="450">
                <a:latin typeface="Gill Sans"/>
              </a:endParaRPr>
            </a:p>
          </p:txBody>
        </p:sp>
      </p:grpSp>
      <p:sp>
        <p:nvSpPr>
          <p:cNvPr id="67" name="TextBox 23">
            <a:extLst>
              <a:ext uri="{FF2B5EF4-FFF2-40B4-BE49-F238E27FC236}">
                <a16:creationId xmlns:a16="http://schemas.microsoft.com/office/drawing/2014/main" id="{DCCEF95F-F561-1E31-337D-8780D09F4B77}"/>
              </a:ext>
            </a:extLst>
          </p:cNvPr>
          <p:cNvSpPr txBox="1"/>
          <p:nvPr/>
        </p:nvSpPr>
        <p:spPr>
          <a:xfrm>
            <a:off x="586891" y="1878021"/>
            <a:ext cx="1769750" cy="428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702"/>
              </a:lnSpc>
            </a:pPr>
            <a:r>
              <a:rPr lang="en-US" sz="1400" b="1">
                <a:solidFill>
                  <a:srgbClr val="FFFFFF"/>
                </a:solidFill>
                <a:latin typeface="Gill Sans"/>
                <a:ea typeface="Roboto Bold"/>
                <a:cs typeface="Roboto Bold"/>
                <a:sym typeface="Roboto Bold"/>
              </a:rPr>
              <a:t>401 - Authentication failed</a:t>
            </a:r>
          </a:p>
        </p:txBody>
      </p:sp>
      <p:grpSp>
        <p:nvGrpSpPr>
          <p:cNvPr id="68" name="Group 24">
            <a:extLst>
              <a:ext uri="{FF2B5EF4-FFF2-40B4-BE49-F238E27FC236}">
                <a16:creationId xmlns:a16="http://schemas.microsoft.com/office/drawing/2014/main" id="{293ECF4B-13A1-FE51-88D2-C39E7D41DAA5}"/>
              </a:ext>
            </a:extLst>
          </p:cNvPr>
          <p:cNvGrpSpPr/>
          <p:nvPr/>
        </p:nvGrpSpPr>
        <p:grpSpPr>
          <a:xfrm>
            <a:off x="2621760" y="1838369"/>
            <a:ext cx="1836533" cy="519482"/>
            <a:chOff x="0" y="0"/>
            <a:chExt cx="1469234" cy="188821"/>
          </a:xfrm>
        </p:grpSpPr>
        <p:sp>
          <p:nvSpPr>
            <p:cNvPr id="69" name="Freeform 25">
              <a:extLst>
                <a:ext uri="{FF2B5EF4-FFF2-40B4-BE49-F238E27FC236}">
                  <a16:creationId xmlns:a16="http://schemas.microsoft.com/office/drawing/2014/main" id="{FFA2BDBD-FF78-4746-65F8-FF601A663EE0}"/>
                </a:ext>
              </a:extLst>
            </p:cNvPr>
            <p:cNvSpPr/>
            <p:nvPr/>
          </p:nvSpPr>
          <p:spPr>
            <a:xfrm>
              <a:off x="0" y="0"/>
              <a:ext cx="1469234" cy="188821"/>
            </a:xfrm>
            <a:custGeom>
              <a:avLst/>
              <a:gdLst/>
              <a:ahLst/>
              <a:cxnLst/>
              <a:rect l="l" t="t" r="r" b="b"/>
              <a:pathLst>
                <a:path w="1469234" h="188821">
                  <a:moveTo>
                    <a:pt x="0" y="0"/>
                  </a:moveTo>
                  <a:lnTo>
                    <a:pt x="1469234" y="0"/>
                  </a:lnTo>
                  <a:lnTo>
                    <a:pt x="1469234" y="188821"/>
                  </a:lnTo>
                  <a:lnTo>
                    <a:pt x="0" y="188821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es-CO" sz="450">
                <a:latin typeface="Gill Sans"/>
              </a:endParaRPr>
            </a:p>
          </p:txBody>
        </p:sp>
        <p:sp>
          <p:nvSpPr>
            <p:cNvPr id="70" name="TextBox 26">
              <a:extLst>
                <a:ext uri="{FF2B5EF4-FFF2-40B4-BE49-F238E27FC236}">
                  <a16:creationId xmlns:a16="http://schemas.microsoft.com/office/drawing/2014/main" id="{A94CFEC2-4344-B1BA-C9DF-C3F705DB0679}"/>
                </a:ext>
              </a:extLst>
            </p:cNvPr>
            <p:cNvSpPr txBox="1"/>
            <p:nvPr/>
          </p:nvSpPr>
          <p:spPr>
            <a:xfrm>
              <a:off x="0" y="-47625"/>
              <a:ext cx="1469234" cy="23644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750"/>
                </a:lnSpc>
              </a:pPr>
              <a:endParaRPr sz="450">
                <a:latin typeface="Gill Sans"/>
              </a:endParaRPr>
            </a:p>
          </p:txBody>
        </p:sp>
      </p:grpSp>
      <p:sp>
        <p:nvSpPr>
          <p:cNvPr id="71" name="TextBox 27">
            <a:extLst>
              <a:ext uri="{FF2B5EF4-FFF2-40B4-BE49-F238E27FC236}">
                <a16:creationId xmlns:a16="http://schemas.microsoft.com/office/drawing/2014/main" id="{FC901F75-BBC2-0268-B824-00CB732B8C37}"/>
              </a:ext>
            </a:extLst>
          </p:cNvPr>
          <p:cNvSpPr txBox="1"/>
          <p:nvPr/>
        </p:nvSpPr>
        <p:spPr>
          <a:xfrm>
            <a:off x="2690703" y="1876543"/>
            <a:ext cx="1769750" cy="428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702"/>
              </a:lnSpc>
            </a:pPr>
            <a:r>
              <a:rPr lang="en-US" sz="1400" b="1">
                <a:solidFill>
                  <a:srgbClr val="FFFFFF"/>
                </a:solidFill>
                <a:latin typeface="Gill Sans"/>
                <a:ea typeface="Roboto Bold"/>
                <a:cs typeface="Roboto Bold"/>
                <a:sym typeface="Roboto Bold"/>
              </a:rPr>
              <a:t>403 - Authorization denied</a:t>
            </a:r>
          </a:p>
        </p:txBody>
      </p:sp>
      <p:grpSp>
        <p:nvGrpSpPr>
          <p:cNvPr id="72" name="Group 28">
            <a:extLst>
              <a:ext uri="{FF2B5EF4-FFF2-40B4-BE49-F238E27FC236}">
                <a16:creationId xmlns:a16="http://schemas.microsoft.com/office/drawing/2014/main" id="{BE92BE0C-A721-D8B5-4DC3-0CD2687E7AEA}"/>
              </a:ext>
            </a:extLst>
          </p:cNvPr>
          <p:cNvGrpSpPr/>
          <p:nvPr/>
        </p:nvGrpSpPr>
        <p:grpSpPr>
          <a:xfrm>
            <a:off x="2621760" y="2426615"/>
            <a:ext cx="1836533" cy="317832"/>
            <a:chOff x="0" y="0"/>
            <a:chExt cx="1469234" cy="188821"/>
          </a:xfrm>
        </p:grpSpPr>
        <p:sp>
          <p:nvSpPr>
            <p:cNvPr id="73" name="Freeform 29">
              <a:extLst>
                <a:ext uri="{FF2B5EF4-FFF2-40B4-BE49-F238E27FC236}">
                  <a16:creationId xmlns:a16="http://schemas.microsoft.com/office/drawing/2014/main" id="{FB302134-9DEE-298F-3AC0-0D3D2AF7BE8F}"/>
                </a:ext>
              </a:extLst>
            </p:cNvPr>
            <p:cNvSpPr/>
            <p:nvPr/>
          </p:nvSpPr>
          <p:spPr>
            <a:xfrm>
              <a:off x="0" y="0"/>
              <a:ext cx="1469234" cy="188821"/>
            </a:xfrm>
            <a:custGeom>
              <a:avLst/>
              <a:gdLst/>
              <a:ahLst/>
              <a:cxnLst/>
              <a:rect l="l" t="t" r="r" b="b"/>
              <a:pathLst>
                <a:path w="1469234" h="188821">
                  <a:moveTo>
                    <a:pt x="0" y="0"/>
                  </a:moveTo>
                  <a:lnTo>
                    <a:pt x="1469234" y="0"/>
                  </a:lnTo>
                  <a:lnTo>
                    <a:pt x="1469234" y="188821"/>
                  </a:lnTo>
                  <a:lnTo>
                    <a:pt x="0" y="188821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es-CO" sz="450">
                <a:latin typeface="Gill Sans"/>
              </a:endParaRPr>
            </a:p>
          </p:txBody>
        </p:sp>
        <p:sp>
          <p:nvSpPr>
            <p:cNvPr id="74" name="TextBox 30">
              <a:extLst>
                <a:ext uri="{FF2B5EF4-FFF2-40B4-BE49-F238E27FC236}">
                  <a16:creationId xmlns:a16="http://schemas.microsoft.com/office/drawing/2014/main" id="{589C4D91-3F83-05AC-7C43-72F0C1173DF0}"/>
                </a:ext>
              </a:extLst>
            </p:cNvPr>
            <p:cNvSpPr txBox="1"/>
            <p:nvPr/>
          </p:nvSpPr>
          <p:spPr>
            <a:xfrm>
              <a:off x="0" y="-47625"/>
              <a:ext cx="1469234" cy="23644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750"/>
                </a:lnSpc>
              </a:pPr>
              <a:endParaRPr sz="450">
                <a:latin typeface="Gill Sans"/>
              </a:endParaRPr>
            </a:p>
          </p:txBody>
        </p:sp>
      </p:grpSp>
      <p:sp>
        <p:nvSpPr>
          <p:cNvPr id="75" name="TextBox 31">
            <a:extLst>
              <a:ext uri="{FF2B5EF4-FFF2-40B4-BE49-F238E27FC236}">
                <a16:creationId xmlns:a16="http://schemas.microsoft.com/office/drawing/2014/main" id="{6237718F-CFAA-247C-C41A-31C3D41157E0}"/>
              </a:ext>
            </a:extLst>
          </p:cNvPr>
          <p:cNvSpPr txBox="1"/>
          <p:nvPr/>
        </p:nvSpPr>
        <p:spPr>
          <a:xfrm>
            <a:off x="2690703" y="2464790"/>
            <a:ext cx="1769750" cy="210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702"/>
              </a:lnSpc>
            </a:pPr>
            <a:r>
              <a:rPr lang="en-US" sz="1400" b="1">
                <a:solidFill>
                  <a:srgbClr val="FFFFFF"/>
                </a:solidFill>
                <a:latin typeface="Gill Sans"/>
                <a:ea typeface="Roboto Bold"/>
                <a:cs typeface="Roboto Bold"/>
                <a:sym typeface="Roboto Bold"/>
              </a:rPr>
              <a:t>422 - Validation Error</a:t>
            </a:r>
          </a:p>
        </p:txBody>
      </p:sp>
      <p:grpSp>
        <p:nvGrpSpPr>
          <p:cNvPr id="76" name="Group 32">
            <a:extLst>
              <a:ext uri="{FF2B5EF4-FFF2-40B4-BE49-F238E27FC236}">
                <a16:creationId xmlns:a16="http://schemas.microsoft.com/office/drawing/2014/main" id="{A9C06075-731E-3EA2-008C-981067BCF909}"/>
              </a:ext>
            </a:extLst>
          </p:cNvPr>
          <p:cNvGrpSpPr/>
          <p:nvPr/>
        </p:nvGrpSpPr>
        <p:grpSpPr>
          <a:xfrm>
            <a:off x="517948" y="2423866"/>
            <a:ext cx="1836533" cy="317832"/>
            <a:chOff x="0" y="0"/>
            <a:chExt cx="1469234" cy="188821"/>
          </a:xfrm>
        </p:grpSpPr>
        <p:sp>
          <p:nvSpPr>
            <p:cNvPr id="77" name="Freeform 33">
              <a:extLst>
                <a:ext uri="{FF2B5EF4-FFF2-40B4-BE49-F238E27FC236}">
                  <a16:creationId xmlns:a16="http://schemas.microsoft.com/office/drawing/2014/main" id="{52B28D36-1DA3-9215-C6C6-ED57BB5C3F59}"/>
                </a:ext>
              </a:extLst>
            </p:cNvPr>
            <p:cNvSpPr/>
            <p:nvPr/>
          </p:nvSpPr>
          <p:spPr>
            <a:xfrm>
              <a:off x="0" y="0"/>
              <a:ext cx="1469234" cy="188821"/>
            </a:xfrm>
            <a:custGeom>
              <a:avLst/>
              <a:gdLst/>
              <a:ahLst/>
              <a:cxnLst/>
              <a:rect l="l" t="t" r="r" b="b"/>
              <a:pathLst>
                <a:path w="1469234" h="188821">
                  <a:moveTo>
                    <a:pt x="0" y="0"/>
                  </a:moveTo>
                  <a:lnTo>
                    <a:pt x="1469234" y="0"/>
                  </a:lnTo>
                  <a:lnTo>
                    <a:pt x="1469234" y="188821"/>
                  </a:lnTo>
                  <a:lnTo>
                    <a:pt x="0" y="188821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es-CO" sz="450">
                <a:latin typeface="Gill Sans"/>
              </a:endParaRPr>
            </a:p>
          </p:txBody>
        </p:sp>
        <p:sp>
          <p:nvSpPr>
            <p:cNvPr id="78" name="TextBox 34">
              <a:extLst>
                <a:ext uri="{FF2B5EF4-FFF2-40B4-BE49-F238E27FC236}">
                  <a16:creationId xmlns:a16="http://schemas.microsoft.com/office/drawing/2014/main" id="{C62AED5B-459B-22BA-03DF-C278F2A60F99}"/>
                </a:ext>
              </a:extLst>
            </p:cNvPr>
            <p:cNvSpPr txBox="1"/>
            <p:nvPr/>
          </p:nvSpPr>
          <p:spPr>
            <a:xfrm>
              <a:off x="0" y="-47625"/>
              <a:ext cx="1469234" cy="23644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750"/>
                </a:lnSpc>
              </a:pPr>
              <a:endParaRPr sz="450">
                <a:latin typeface="Gill Sans"/>
              </a:endParaRPr>
            </a:p>
          </p:txBody>
        </p:sp>
      </p:grpSp>
      <p:sp>
        <p:nvSpPr>
          <p:cNvPr id="79" name="TextBox 35">
            <a:extLst>
              <a:ext uri="{FF2B5EF4-FFF2-40B4-BE49-F238E27FC236}">
                <a16:creationId xmlns:a16="http://schemas.microsoft.com/office/drawing/2014/main" id="{EC3A3184-AD5E-7C87-10C6-D5730747D01E}"/>
              </a:ext>
            </a:extLst>
          </p:cNvPr>
          <p:cNvSpPr txBox="1"/>
          <p:nvPr/>
        </p:nvSpPr>
        <p:spPr>
          <a:xfrm>
            <a:off x="586891" y="2462041"/>
            <a:ext cx="1769750" cy="210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702"/>
              </a:lnSpc>
            </a:pPr>
            <a:r>
              <a:rPr lang="en-US" sz="1400" b="1">
                <a:solidFill>
                  <a:srgbClr val="FFFFFF"/>
                </a:solidFill>
                <a:latin typeface="Gill Sans"/>
                <a:ea typeface="Roboto Bold"/>
                <a:cs typeface="Roboto Bold"/>
                <a:sym typeface="Roboto Bold"/>
              </a:rPr>
              <a:t>404 - Order not found</a:t>
            </a:r>
          </a:p>
        </p:txBody>
      </p:sp>
      <p:grpSp>
        <p:nvGrpSpPr>
          <p:cNvPr id="80" name="Group 36">
            <a:extLst>
              <a:ext uri="{FF2B5EF4-FFF2-40B4-BE49-F238E27FC236}">
                <a16:creationId xmlns:a16="http://schemas.microsoft.com/office/drawing/2014/main" id="{EB315544-4A01-8C29-7350-894A6C683346}"/>
              </a:ext>
            </a:extLst>
          </p:cNvPr>
          <p:cNvGrpSpPr/>
          <p:nvPr/>
        </p:nvGrpSpPr>
        <p:grpSpPr>
          <a:xfrm>
            <a:off x="4729892" y="1841215"/>
            <a:ext cx="1836533" cy="519482"/>
            <a:chOff x="0" y="0"/>
            <a:chExt cx="1469234" cy="188821"/>
          </a:xfrm>
        </p:grpSpPr>
        <p:sp>
          <p:nvSpPr>
            <p:cNvPr id="81" name="Freeform 37">
              <a:extLst>
                <a:ext uri="{FF2B5EF4-FFF2-40B4-BE49-F238E27FC236}">
                  <a16:creationId xmlns:a16="http://schemas.microsoft.com/office/drawing/2014/main" id="{100FF4FD-E1F6-11F7-23BD-FE6CC2363652}"/>
                </a:ext>
              </a:extLst>
            </p:cNvPr>
            <p:cNvSpPr/>
            <p:nvPr/>
          </p:nvSpPr>
          <p:spPr>
            <a:xfrm>
              <a:off x="0" y="0"/>
              <a:ext cx="1469234" cy="188821"/>
            </a:xfrm>
            <a:custGeom>
              <a:avLst/>
              <a:gdLst/>
              <a:ahLst/>
              <a:cxnLst/>
              <a:rect l="l" t="t" r="r" b="b"/>
              <a:pathLst>
                <a:path w="1469234" h="188821">
                  <a:moveTo>
                    <a:pt x="0" y="0"/>
                  </a:moveTo>
                  <a:lnTo>
                    <a:pt x="1469234" y="0"/>
                  </a:lnTo>
                  <a:lnTo>
                    <a:pt x="1469234" y="188821"/>
                  </a:lnTo>
                  <a:lnTo>
                    <a:pt x="0" y="188821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es-CO" sz="450">
                <a:latin typeface="Gill Sans"/>
              </a:endParaRPr>
            </a:p>
          </p:txBody>
        </p:sp>
        <p:sp>
          <p:nvSpPr>
            <p:cNvPr id="82" name="TextBox 38">
              <a:extLst>
                <a:ext uri="{FF2B5EF4-FFF2-40B4-BE49-F238E27FC236}">
                  <a16:creationId xmlns:a16="http://schemas.microsoft.com/office/drawing/2014/main" id="{36203162-DA8B-E93E-2764-A8F159CA741C}"/>
                </a:ext>
              </a:extLst>
            </p:cNvPr>
            <p:cNvSpPr txBox="1"/>
            <p:nvPr/>
          </p:nvSpPr>
          <p:spPr>
            <a:xfrm>
              <a:off x="0" y="-47625"/>
              <a:ext cx="1469234" cy="23644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750"/>
                </a:lnSpc>
              </a:pPr>
              <a:endParaRPr sz="450">
                <a:latin typeface="Gill Sans"/>
              </a:endParaRPr>
            </a:p>
          </p:txBody>
        </p:sp>
      </p:grpSp>
      <p:sp>
        <p:nvSpPr>
          <p:cNvPr id="83" name="TextBox 39">
            <a:extLst>
              <a:ext uri="{FF2B5EF4-FFF2-40B4-BE49-F238E27FC236}">
                <a16:creationId xmlns:a16="http://schemas.microsoft.com/office/drawing/2014/main" id="{C5AB5EE0-740E-EBE7-4A90-B2CF1ACFDF9E}"/>
              </a:ext>
            </a:extLst>
          </p:cNvPr>
          <p:cNvSpPr txBox="1"/>
          <p:nvPr/>
        </p:nvSpPr>
        <p:spPr>
          <a:xfrm>
            <a:off x="4798835" y="1878021"/>
            <a:ext cx="1769750" cy="428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702"/>
              </a:lnSpc>
            </a:pPr>
            <a:r>
              <a:rPr lang="en-US" sz="1400" b="1" dirty="0">
                <a:solidFill>
                  <a:srgbClr val="FFFFFF"/>
                </a:solidFill>
                <a:latin typeface="Gill Sans"/>
                <a:ea typeface="Roboto Bold"/>
                <a:cs typeface="Roboto Bold"/>
                <a:sym typeface="Roboto Bold"/>
              </a:rPr>
              <a:t>401 - Authentication failed</a:t>
            </a:r>
          </a:p>
        </p:txBody>
      </p:sp>
      <p:grpSp>
        <p:nvGrpSpPr>
          <p:cNvPr id="84" name="Group 40">
            <a:extLst>
              <a:ext uri="{FF2B5EF4-FFF2-40B4-BE49-F238E27FC236}">
                <a16:creationId xmlns:a16="http://schemas.microsoft.com/office/drawing/2014/main" id="{1BCE7BDF-A1D0-A593-066D-CC55D3656CAE}"/>
              </a:ext>
            </a:extLst>
          </p:cNvPr>
          <p:cNvGrpSpPr/>
          <p:nvPr/>
        </p:nvGrpSpPr>
        <p:grpSpPr>
          <a:xfrm>
            <a:off x="6835864" y="1842825"/>
            <a:ext cx="1836533" cy="519482"/>
            <a:chOff x="0" y="0"/>
            <a:chExt cx="1469234" cy="188821"/>
          </a:xfrm>
        </p:grpSpPr>
        <p:sp>
          <p:nvSpPr>
            <p:cNvPr id="85" name="Freeform 41">
              <a:extLst>
                <a:ext uri="{FF2B5EF4-FFF2-40B4-BE49-F238E27FC236}">
                  <a16:creationId xmlns:a16="http://schemas.microsoft.com/office/drawing/2014/main" id="{528C3C35-367A-2DC1-A91B-B4C87AE41852}"/>
                </a:ext>
              </a:extLst>
            </p:cNvPr>
            <p:cNvSpPr/>
            <p:nvPr/>
          </p:nvSpPr>
          <p:spPr>
            <a:xfrm>
              <a:off x="0" y="0"/>
              <a:ext cx="1469234" cy="188821"/>
            </a:xfrm>
            <a:custGeom>
              <a:avLst/>
              <a:gdLst/>
              <a:ahLst/>
              <a:cxnLst/>
              <a:rect l="l" t="t" r="r" b="b"/>
              <a:pathLst>
                <a:path w="1469234" h="188821">
                  <a:moveTo>
                    <a:pt x="0" y="0"/>
                  </a:moveTo>
                  <a:lnTo>
                    <a:pt x="1469234" y="0"/>
                  </a:lnTo>
                  <a:lnTo>
                    <a:pt x="1469234" y="188821"/>
                  </a:lnTo>
                  <a:lnTo>
                    <a:pt x="0" y="188821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es-CO" sz="450">
                <a:latin typeface="Gill Sans"/>
              </a:endParaRPr>
            </a:p>
          </p:txBody>
        </p:sp>
        <p:sp>
          <p:nvSpPr>
            <p:cNvPr id="86" name="TextBox 42">
              <a:extLst>
                <a:ext uri="{FF2B5EF4-FFF2-40B4-BE49-F238E27FC236}">
                  <a16:creationId xmlns:a16="http://schemas.microsoft.com/office/drawing/2014/main" id="{4F5612CD-7BE6-1197-C68F-28A47D99C922}"/>
                </a:ext>
              </a:extLst>
            </p:cNvPr>
            <p:cNvSpPr txBox="1"/>
            <p:nvPr/>
          </p:nvSpPr>
          <p:spPr>
            <a:xfrm>
              <a:off x="0" y="-47625"/>
              <a:ext cx="1469234" cy="23644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750"/>
                </a:lnSpc>
              </a:pPr>
              <a:endParaRPr sz="450">
                <a:latin typeface="Gill Sans"/>
              </a:endParaRPr>
            </a:p>
          </p:txBody>
        </p:sp>
      </p:grpSp>
      <p:sp>
        <p:nvSpPr>
          <p:cNvPr id="87" name="TextBox 43">
            <a:extLst>
              <a:ext uri="{FF2B5EF4-FFF2-40B4-BE49-F238E27FC236}">
                <a16:creationId xmlns:a16="http://schemas.microsoft.com/office/drawing/2014/main" id="{2E3FAF2C-BF08-9637-5B26-E3E71222499D}"/>
              </a:ext>
            </a:extLst>
          </p:cNvPr>
          <p:cNvSpPr txBox="1"/>
          <p:nvPr/>
        </p:nvSpPr>
        <p:spPr>
          <a:xfrm>
            <a:off x="6904807" y="1881000"/>
            <a:ext cx="1769750" cy="428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702"/>
              </a:lnSpc>
            </a:pPr>
            <a:r>
              <a:rPr lang="en-US" sz="1400" b="1">
                <a:solidFill>
                  <a:srgbClr val="FFFFFF"/>
                </a:solidFill>
                <a:latin typeface="Gill Sans"/>
                <a:ea typeface="Roboto Bold"/>
                <a:cs typeface="Roboto Bold"/>
                <a:sym typeface="Roboto Bold"/>
              </a:rPr>
              <a:t>403 - Authorization denied</a:t>
            </a:r>
          </a:p>
        </p:txBody>
      </p:sp>
      <p:grpSp>
        <p:nvGrpSpPr>
          <p:cNvPr id="88" name="Group 44">
            <a:extLst>
              <a:ext uri="{FF2B5EF4-FFF2-40B4-BE49-F238E27FC236}">
                <a16:creationId xmlns:a16="http://schemas.microsoft.com/office/drawing/2014/main" id="{BB7BDFCB-B0F8-CD4D-62C7-94383B2EEC6E}"/>
              </a:ext>
            </a:extLst>
          </p:cNvPr>
          <p:cNvGrpSpPr/>
          <p:nvPr/>
        </p:nvGrpSpPr>
        <p:grpSpPr>
          <a:xfrm>
            <a:off x="6835864" y="2431072"/>
            <a:ext cx="1836533" cy="317832"/>
            <a:chOff x="0" y="0"/>
            <a:chExt cx="1469234" cy="188821"/>
          </a:xfrm>
        </p:grpSpPr>
        <p:sp>
          <p:nvSpPr>
            <p:cNvPr id="89" name="Freeform 45">
              <a:extLst>
                <a:ext uri="{FF2B5EF4-FFF2-40B4-BE49-F238E27FC236}">
                  <a16:creationId xmlns:a16="http://schemas.microsoft.com/office/drawing/2014/main" id="{4FE79F80-66A1-7B21-886F-637B25A664FA}"/>
                </a:ext>
              </a:extLst>
            </p:cNvPr>
            <p:cNvSpPr/>
            <p:nvPr/>
          </p:nvSpPr>
          <p:spPr>
            <a:xfrm>
              <a:off x="0" y="0"/>
              <a:ext cx="1469234" cy="188821"/>
            </a:xfrm>
            <a:custGeom>
              <a:avLst/>
              <a:gdLst/>
              <a:ahLst/>
              <a:cxnLst/>
              <a:rect l="l" t="t" r="r" b="b"/>
              <a:pathLst>
                <a:path w="1469234" h="188821">
                  <a:moveTo>
                    <a:pt x="0" y="0"/>
                  </a:moveTo>
                  <a:lnTo>
                    <a:pt x="1469234" y="0"/>
                  </a:lnTo>
                  <a:lnTo>
                    <a:pt x="1469234" y="188821"/>
                  </a:lnTo>
                  <a:lnTo>
                    <a:pt x="0" y="188821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es-CO" sz="450">
                <a:latin typeface="Gill Sans"/>
              </a:endParaRPr>
            </a:p>
          </p:txBody>
        </p:sp>
        <p:sp>
          <p:nvSpPr>
            <p:cNvPr id="90" name="TextBox 46">
              <a:extLst>
                <a:ext uri="{FF2B5EF4-FFF2-40B4-BE49-F238E27FC236}">
                  <a16:creationId xmlns:a16="http://schemas.microsoft.com/office/drawing/2014/main" id="{3BFB20EF-DB0B-5E3F-EA6B-71A4A0324FF7}"/>
                </a:ext>
              </a:extLst>
            </p:cNvPr>
            <p:cNvSpPr txBox="1"/>
            <p:nvPr/>
          </p:nvSpPr>
          <p:spPr>
            <a:xfrm>
              <a:off x="0" y="-47625"/>
              <a:ext cx="1469234" cy="23644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750"/>
                </a:lnSpc>
              </a:pPr>
              <a:endParaRPr sz="450">
                <a:latin typeface="Gill Sans"/>
              </a:endParaRPr>
            </a:p>
          </p:txBody>
        </p:sp>
      </p:grpSp>
      <p:sp>
        <p:nvSpPr>
          <p:cNvPr id="91" name="TextBox 47">
            <a:extLst>
              <a:ext uri="{FF2B5EF4-FFF2-40B4-BE49-F238E27FC236}">
                <a16:creationId xmlns:a16="http://schemas.microsoft.com/office/drawing/2014/main" id="{28648C59-F1F5-AAD4-C28F-394CC35E3173}"/>
              </a:ext>
            </a:extLst>
          </p:cNvPr>
          <p:cNvSpPr txBox="1"/>
          <p:nvPr/>
        </p:nvSpPr>
        <p:spPr>
          <a:xfrm>
            <a:off x="6904807" y="2469247"/>
            <a:ext cx="1769750" cy="210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702"/>
              </a:lnSpc>
            </a:pPr>
            <a:r>
              <a:rPr lang="en-US" sz="1400" b="1">
                <a:solidFill>
                  <a:srgbClr val="FFFFFF"/>
                </a:solidFill>
                <a:latin typeface="Gill Sans"/>
                <a:ea typeface="Roboto Bold"/>
                <a:cs typeface="Roboto Bold"/>
                <a:sym typeface="Roboto Bold"/>
              </a:rPr>
              <a:t>422 - Validation Error</a:t>
            </a:r>
          </a:p>
        </p:txBody>
      </p:sp>
      <p:grpSp>
        <p:nvGrpSpPr>
          <p:cNvPr id="92" name="Group 48">
            <a:extLst>
              <a:ext uri="{FF2B5EF4-FFF2-40B4-BE49-F238E27FC236}">
                <a16:creationId xmlns:a16="http://schemas.microsoft.com/office/drawing/2014/main" id="{44CB432B-2FD5-180A-0C2E-B4455B719127}"/>
              </a:ext>
            </a:extLst>
          </p:cNvPr>
          <p:cNvGrpSpPr/>
          <p:nvPr/>
        </p:nvGrpSpPr>
        <p:grpSpPr>
          <a:xfrm>
            <a:off x="4729892" y="2423865"/>
            <a:ext cx="1836533" cy="317832"/>
            <a:chOff x="0" y="0"/>
            <a:chExt cx="1469234" cy="188821"/>
          </a:xfrm>
        </p:grpSpPr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D1F8469C-AE2E-0869-70FD-860DD8DAD1DC}"/>
                </a:ext>
              </a:extLst>
            </p:cNvPr>
            <p:cNvSpPr/>
            <p:nvPr/>
          </p:nvSpPr>
          <p:spPr>
            <a:xfrm>
              <a:off x="0" y="0"/>
              <a:ext cx="1469234" cy="188821"/>
            </a:xfrm>
            <a:custGeom>
              <a:avLst/>
              <a:gdLst/>
              <a:ahLst/>
              <a:cxnLst/>
              <a:rect l="l" t="t" r="r" b="b"/>
              <a:pathLst>
                <a:path w="1469234" h="188821">
                  <a:moveTo>
                    <a:pt x="0" y="0"/>
                  </a:moveTo>
                  <a:lnTo>
                    <a:pt x="1469234" y="0"/>
                  </a:lnTo>
                  <a:lnTo>
                    <a:pt x="1469234" y="188821"/>
                  </a:lnTo>
                  <a:lnTo>
                    <a:pt x="0" y="188821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es-CO" sz="450">
                <a:latin typeface="Gill Sans"/>
              </a:endParaRPr>
            </a:p>
          </p:txBody>
        </p:sp>
        <p:sp>
          <p:nvSpPr>
            <p:cNvPr id="94" name="TextBox 50">
              <a:extLst>
                <a:ext uri="{FF2B5EF4-FFF2-40B4-BE49-F238E27FC236}">
                  <a16:creationId xmlns:a16="http://schemas.microsoft.com/office/drawing/2014/main" id="{10693799-E28B-A2F4-E224-7AAE633E7508}"/>
                </a:ext>
              </a:extLst>
            </p:cNvPr>
            <p:cNvSpPr txBox="1"/>
            <p:nvPr/>
          </p:nvSpPr>
          <p:spPr>
            <a:xfrm>
              <a:off x="0" y="-47625"/>
              <a:ext cx="1469234" cy="23644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750"/>
                </a:lnSpc>
              </a:pPr>
              <a:endParaRPr sz="450">
                <a:latin typeface="Gill Sans"/>
              </a:endParaRPr>
            </a:p>
          </p:txBody>
        </p:sp>
      </p:grpSp>
      <p:sp>
        <p:nvSpPr>
          <p:cNvPr id="95" name="TextBox 51">
            <a:extLst>
              <a:ext uri="{FF2B5EF4-FFF2-40B4-BE49-F238E27FC236}">
                <a16:creationId xmlns:a16="http://schemas.microsoft.com/office/drawing/2014/main" id="{55CE4C45-547C-0A2F-723A-4C53F112C373}"/>
              </a:ext>
            </a:extLst>
          </p:cNvPr>
          <p:cNvSpPr txBox="1"/>
          <p:nvPr/>
        </p:nvSpPr>
        <p:spPr>
          <a:xfrm>
            <a:off x="4798835" y="2462040"/>
            <a:ext cx="1769750" cy="210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702"/>
              </a:lnSpc>
            </a:pPr>
            <a:r>
              <a:rPr lang="en-US" sz="1400" b="1">
                <a:solidFill>
                  <a:srgbClr val="FFFFFF"/>
                </a:solidFill>
                <a:latin typeface="Gill Sans"/>
                <a:ea typeface="Roboto Bold"/>
                <a:cs typeface="Roboto Bold"/>
                <a:sym typeface="Roboto Bold"/>
              </a:rPr>
              <a:t>404 - Order not found</a:t>
            </a:r>
          </a:p>
        </p:txBody>
      </p:sp>
      <p:grpSp>
        <p:nvGrpSpPr>
          <p:cNvPr id="96" name="Group 52">
            <a:extLst>
              <a:ext uri="{FF2B5EF4-FFF2-40B4-BE49-F238E27FC236}">
                <a16:creationId xmlns:a16="http://schemas.microsoft.com/office/drawing/2014/main" id="{78D093EE-B7AD-CB1F-D0D0-58BFD1946807}"/>
              </a:ext>
            </a:extLst>
          </p:cNvPr>
          <p:cNvGrpSpPr/>
          <p:nvPr/>
        </p:nvGrpSpPr>
        <p:grpSpPr>
          <a:xfrm>
            <a:off x="517948" y="3775715"/>
            <a:ext cx="2473076" cy="317832"/>
            <a:chOff x="0" y="0"/>
            <a:chExt cx="1469234" cy="188821"/>
          </a:xfrm>
        </p:grpSpPr>
        <p:sp>
          <p:nvSpPr>
            <p:cNvPr id="97" name="Freeform 53">
              <a:extLst>
                <a:ext uri="{FF2B5EF4-FFF2-40B4-BE49-F238E27FC236}">
                  <a16:creationId xmlns:a16="http://schemas.microsoft.com/office/drawing/2014/main" id="{70765EFE-2E5E-A614-147D-2D5EE00BF4CA}"/>
                </a:ext>
              </a:extLst>
            </p:cNvPr>
            <p:cNvSpPr/>
            <p:nvPr/>
          </p:nvSpPr>
          <p:spPr>
            <a:xfrm>
              <a:off x="0" y="0"/>
              <a:ext cx="1469234" cy="188821"/>
            </a:xfrm>
            <a:custGeom>
              <a:avLst/>
              <a:gdLst/>
              <a:ahLst/>
              <a:cxnLst/>
              <a:rect l="l" t="t" r="r" b="b"/>
              <a:pathLst>
                <a:path w="1469234" h="188821">
                  <a:moveTo>
                    <a:pt x="0" y="0"/>
                  </a:moveTo>
                  <a:lnTo>
                    <a:pt x="1469234" y="0"/>
                  </a:lnTo>
                  <a:lnTo>
                    <a:pt x="1469234" y="188821"/>
                  </a:lnTo>
                  <a:lnTo>
                    <a:pt x="0" y="188821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es-CO" sz="450">
                <a:latin typeface="Gill Sans"/>
              </a:endParaRPr>
            </a:p>
          </p:txBody>
        </p:sp>
        <p:sp>
          <p:nvSpPr>
            <p:cNvPr id="98" name="TextBox 54">
              <a:extLst>
                <a:ext uri="{FF2B5EF4-FFF2-40B4-BE49-F238E27FC236}">
                  <a16:creationId xmlns:a16="http://schemas.microsoft.com/office/drawing/2014/main" id="{C586F44E-C25F-7DDC-A0B2-493ED0683573}"/>
                </a:ext>
              </a:extLst>
            </p:cNvPr>
            <p:cNvSpPr txBox="1"/>
            <p:nvPr/>
          </p:nvSpPr>
          <p:spPr>
            <a:xfrm>
              <a:off x="0" y="-47625"/>
              <a:ext cx="1469234" cy="23644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750"/>
                </a:lnSpc>
              </a:pPr>
              <a:endParaRPr sz="450">
                <a:latin typeface="Gill Sans"/>
              </a:endParaRPr>
            </a:p>
          </p:txBody>
        </p:sp>
      </p:grpSp>
      <p:sp>
        <p:nvSpPr>
          <p:cNvPr id="99" name="TextBox 55">
            <a:extLst>
              <a:ext uri="{FF2B5EF4-FFF2-40B4-BE49-F238E27FC236}">
                <a16:creationId xmlns:a16="http://schemas.microsoft.com/office/drawing/2014/main" id="{39A215A4-4D42-B4ED-A79D-52044460C0C7}"/>
              </a:ext>
            </a:extLst>
          </p:cNvPr>
          <p:cNvSpPr txBox="1"/>
          <p:nvPr/>
        </p:nvSpPr>
        <p:spPr>
          <a:xfrm>
            <a:off x="586890" y="3812522"/>
            <a:ext cx="2383146" cy="210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2"/>
              </a:lnSpc>
            </a:pPr>
            <a:r>
              <a:rPr lang="en-US" sz="1400" b="1">
                <a:solidFill>
                  <a:srgbClr val="FFFFFF"/>
                </a:solidFill>
                <a:latin typeface="Gill Sans"/>
                <a:ea typeface="Roboto Bold"/>
                <a:cs typeface="Roboto Bold"/>
                <a:sym typeface="Roboto Bold"/>
              </a:rPr>
              <a:t>401 - Authentication failed</a:t>
            </a:r>
          </a:p>
        </p:txBody>
      </p:sp>
      <p:grpSp>
        <p:nvGrpSpPr>
          <p:cNvPr id="100" name="Group 56">
            <a:extLst>
              <a:ext uri="{FF2B5EF4-FFF2-40B4-BE49-F238E27FC236}">
                <a16:creationId xmlns:a16="http://schemas.microsoft.com/office/drawing/2014/main" id="{8D8B56AE-FADC-3555-3168-64163BB556A3}"/>
              </a:ext>
            </a:extLst>
          </p:cNvPr>
          <p:cNvGrpSpPr/>
          <p:nvPr/>
        </p:nvGrpSpPr>
        <p:grpSpPr>
          <a:xfrm>
            <a:off x="3147188" y="3770119"/>
            <a:ext cx="2473076" cy="317832"/>
            <a:chOff x="0" y="0"/>
            <a:chExt cx="1469234" cy="188821"/>
          </a:xfrm>
        </p:grpSpPr>
        <p:sp>
          <p:nvSpPr>
            <p:cNvPr id="101" name="Freeform 57">
              <a:extLst>
                <a:ext uri="{FF2B5EF4-FFF2-40B4-BE49-F238E27FC236}">
                  <a16:creationId xmlns:a16="http://schemas.microsoft.com/office/drawing/2014/main" id="{72974D09-BCE9-874E-74CD-8AD29DDDD0E1}"/>
                </a:ext>
              </a:extLst>
            </p:cNvPr>
            <p:cNvSpPr/>
            <p:nvPr/>
          </p:nvSpPr>
          <p:spPr>
            <a:xfrm>
              <a:off x="0" y="0"/>
              <a:ext cx="1469234" cy="188821"/>
            </a:xfrm>
            <a:custGeom>
              <a:avLst/>
              <a:gdLst/>
              <a:ahLst/>
              <a:cxnLst/>
              <a:rect l="l" t="t" r="r" b="b"/>
              <a:pathLst>
                <a:path w="1469234" h="188821">
                  <a:moveTo>
                    <a:pt x="0" y="0"/>
                  </a:moveTo>
                  <a:lnTo>
                    <a:pt x="1469234" y="0"/>
                  </a:lnTo>
                  <a:lnTo>
                    <a:pt x="1469234" y="188821"/>
                  </a:lnTo>
                  <a:lnTo>
                    <a:pt x="0" y="188821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es-CO" sz="450">
                <a:latin typeface="Gill Sans"/>
              </a:endParaRPr>
            </a:p>
          </p:txBody>
        </p:sp>
        <p:sp>
          <p:nvSpPr>
            <p:cNvPr id="102" name="TextBox 58">
              <a:extLst>
                <a:ext uri="{FF2B5EF4-FFF2-40B4-BE49-F238E27FC236}">
                  <a16:creationId xmlns:a16="http://schemas.microsoft.com/office/drawing/2014/main" id="{15412A5F-3497-9217-B6C4-C889244C85C3}"/>
                </a:ext>
              </a:extLst>
            </p:cNvPr>
            <p:cNvSpPr txBox="1"/>
            <p:nvPr/>
          </p:nvSpPr>
          <p:spPr>
            <a:xfrm>
              <a:off x="0" y="-47625"/>
              <a:ext cx="1469234" cy="23644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750"/>
                </a:lnSpc>
              </a:pPr>
              <a:endParaRPr sz="450">
                <a:latin typeface="Gill Sans"/>
              </a:endParaRPr>
            </a:p>
          </p:txBody>
        </p:sp>
      </p:grpSp>
      <p:sp>
        <p:nvSpPr>
          <p:cNvPr id="103" name="TextBox 59">
            <a:extLst>
              <a:ext uri="{FF2B5EF4-FFF2-40B4-BE49-F238E27FC236}">
                <a16:creationId xmlns:a16="http://schemas.microsoft.com/office/drawing/2014/main" id="{0EB663E9-231F-81E2-70C0-B8F9561D57F0}"/>
              </a:ext>
            </a:extLst>
          </p:cNvPr>
          <p:cNvSpPr txBox="1"/>
          <p:nvPr/>
        </p:nvSpPr>
        <p:spPr>
          <a:xfrm>
            <a:off x="3216130" y="3808294"/>
            <a:ext cx="2383146" cy="210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2"/>
              </a:lnSpc>
            </a:pPr>
            <a:r>
              <a:rPr lang="en-US" sz="1400" b="1">
                <a:solidFill>
                  <a:srgbClr val="FFFFFF"/>
                </a:solidFill>
                <a:latin typeface="Gill Sans"/>
                <a:ea typeface="Roboto Bold"/>
                <a:cs typeface="Roboto Bold"/>
                <a:sym typeface="Roboto Bold"/>
              </a:rPr>
              <a:t>403 - Authorization denied</a:t>
            </a:r>
          </a:p>
        </p:txBody>
      </p:sp>
      <p:grpSp>
        <p:nvGrpSpPr>
          <p:cNvPr id="104" name="Group 60">
            <a:extLst>
              <a:ext uri="{FF2B5EF4-FFF2-40B4-BE49-F238E27FC236}">
                <a16:creationId xmlns:a16="http://schemas.microsoft.com/office/drawing/2014/main" id="{01B615E3-A442-628A-F825-6DF12A429CC3}"/>
              </a:ext>
            </a:extLst>
          </p:cNvPr>
          <p:cNvGrpSpPr/>
          <p:nvPr/>
        </p:nvGrpSpPr>
        <p:grpSpPr>
          <a:xfrm>
            <a:off x="4204468" y="4203085"/>
            <a:ext cx="2473076" cy="317832"/>
            <a:chOff x="0" y="0"/>
            <a:chExt cx="1469234" cy="188821"/>
          </a:xfrm>
        </p:grpSpPr>
        <p:sp>
          <p:nvSpPr>
            <p:cNvPr id="105" name="Freeform 61">
              <a:extLst>
                <a:ext uri="{FF2B5EF4-FFF2-40B4-BE49-F238E27FC236}">
                  <a16:creationId xmlns:a16="http://schemas.microsoft.com/office/drawing/2014/main" id="{6FB10BB5-6553-BFA5-B7A4-26DB3A9A64B0}"/>
                </a:ext>
              </a:extLst>
            </p:cNvPr>
            <p:cNvSpPr/>
            <p:nvPr/>
          </p:nvSpPr>
          <p:spPr>
            <a:xfrm>
              <a:off x="0" y="0"/>
              <a:ext cx="1469234" cy="188821"/>
            </a:xfrm>
            <a:custGeom>
              <a:avLst/>
              <a:gdLst/>
              <a:ahLst/>
              <a:cxnLst/>
              <a:rect l="l" t="t" r="r" b="b"/>
              <a:pathLst>
                <a:path w="1469234" h="188821">
                  <a:moveTo>
                    <a:pt x="0" y="0"/>
                  </a:moveTo>
                  <a:lnTo>
                    <a:pt x="1469234" y="0"/>
                  </a:lnTo>
                  <a:lnTo>
                    <a:pt x="1469234" y="188821"/>
                  </a:lnTo>
                  <a:lnTo>
                    <a:pt x="0" y="188821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es-CO" sz="450">
                <a:latin typeface="Gill Sans"/>
              </a:endParaRPr>
            </a:p>
          </p:txBody>
        </p:sp>
        <p:sp>
          <p:nvSpPr>
            <p:cNvPr id="106" name="TextBox 62">
              <a:extLst>
                <a:ext uri="{FF2B5EF4-FFF2-40B4-BE49-F238E27FC236}">
                  <a16:creationId xmlns:a16="http://schemas.microsoft.com/office/drawing/2014/main" id="{E218C2E8-3169-5B7F-BF91-486679F87703}"/>
                </a:ext>
              </a:extLst>
            </p:cNvPr>
            <p:cNvSpPr txBox="1"/>
            <p:nvPr/>
          </p:nvSpPr>
          <p:spPr>
            <a:xfrm>
              <a:off x="0" y="-47625"/>
              <a:ext cx="1469234" cy="23644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750"/>
                </a:lnSpc>
              </a:pPr>
              <a:endParaRPr sz="450">
                <a:latin typeface="Gill Sans"/>
              </a:endParaRPr>
            </a:p>
          </p:txBody>
        </p:sp>
      </p:grpSp>
      <p:sp>
        <p:nvSpPr>
          <p:cNvPr id="107" name="TextBox 63">
            <a:extLst>
              <a:ext uri="{FF2B5EF4-FFF2-40B4-BE49-F238E27FC236}">
                <a16:creationId xmlns:a16="http://schemas.microsoft.com/office/drawing/2014/main" id="{CB807101-ACF4-384E-B4BA-195FB525B5FB}"/>
              </a:ext>
            </a:extLst>
          </p:cNvPr>
          <p:cNvSpPr txBox="1"/>
          <p:nvPr/>
        </p:nvSpPr>
        <p:spPr>
          <a:xfrm>
            <a:off x="4273409" y="4241260"/>
            <a:ext cx="2383146" cy="210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2"/>
              </a:lnSpc>
            </a:pPr>
            <a:r>
              <a:rPr lang="en-US" sz="1400" b="1">
                <a:solidFill>
                  <a:srgbClr val="FFFFFF"/>
                </a:solidFill>
                <a:latin typeface="Gill Sans"/>
                <a:ea typeface="Roboto Bold"/>
                <a:cs typeface="Roboto Bold"/>
                <a:sym typeface="Roboto Bold"/>
              </a:rPr>
              <a:t>422 - Validation Error</a:t>
            </a:r>
          </a:p>
        </p:txBody>
      </p:sp>
      <p:grpSp>
        <p:nvGrpSpPr>
          <p:cNvPr id="108" name="Group 64">
            <a:extLst>
              <a:ext uri="{FF2B5EF4-FFF2-40B4-BE49-F238E27FC236}">
                <a16:creationId xmlns:a16="http://schemas.microsoft.com/office/drawing/2014/main" id="{078319D9-F230-7012-481E-FD813BAF06B2}"/>
              </a:ext>
            </a:extLst>
          </p:cNvPr>
          <p:cNvGrpSpPr/>
          <p:nvPr/>
        </p:nvGrpSpPr>
        <p:grpSpPr>
          <a:xfrm>
            <a:off x="5777426" y="3766581"/>
            <a:ext cx="2473076" cy="317832"/>
            <a:chOff x="0" y="0"/>
            <a:chExt cx="1469234" cy="188821"/>
          </a:xfrm>
        </p:grpSpPr>
        <p:sp>
          <p:nvSpPr>
            <p:cNvPr id="109" name="Freeform 65">
              <a:extLst>
                <a:ext uri="{FF2B5EF4-FFF2-40B4-BE49-F238E27FC236}">
                  <a16:creationId xmlns:a16="http://schemas.microsoft.com/office/drawing/2014/main" id="{CB71B3ED-AA74-C163-1037-D83D5ECB31B2}"/>
                </a:ext>
              </a:extLst>
            </p:cNvPr>
            <p:cNvSpPr/>
            <p:nvPr/>
          </p:nvSpPr>
          <p:spPr>
            <a:xfrm>
              <a:off x="0" y="0"/>
              <a:ext cx="1469234" cy="188821"/>
            </a:xfrm>
            <a:custGeom>
              <a:avLst/>
              <a:gdLst/>
              <a:ahLst/>
              <a:cxnLst/>
              <a:rect l="l" t="t" r="r" b="b"/>
              <a:pathLst>
                <a:path w="1469234" h="188821">
                  <a:moveTo>
                    <a:pt x="0" y="0"/>
                  </a:moveTo>
                  <a:lnTo>
                    <a:pt x="1469234" y="0"/>
                  </a:lnTo>
                  <a:lnTo>
                    <a:pt x="1469234" y="188821"/>
                  </a:lnTo>
                  <a:lnTo>
                    <a:pt x="0" y="188821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es-CO" sz="450">
                <a:latin typeface="Gill Sans"/>
              </a:endParaRPr>
            </a:p>
          </p:txBody>
        </p:sp>
        <p:sp>
          <p:nvSpPr>
            <p:cNvPr id="110" name="TextBox 66">
              <a:extLst>
                <a:ext uri="{FF2B5EF4-FFF2-40B4-BE49-F238E27FC236}">
                  <a16:creationId xmlns:a16="http://schemas.microsoft.com/office/drawing/2014/main" id="{C0092E32-2EF8-5D2C-C9D8-FC2E9BDB60C1}"/>
                </a:ext>
              </a:extLst>
            </p:cNvPr>
            <p:cNvSpPr txBox="1"/>
            <p:nvPr/>
          </p:nvSpPr>
          <p:spPr>
            <a:xfrm>
              <a:off x="0" y="-47625"/>
              <a:ext cx="1469234" cy="23644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750"/>
                </a:lnSpc>
              </a:pPr>
              <a:endParaRPr sz="450">
                <a:latin typeface="Gill Sans"/>
              </a:endParaRPr>
            </a:p>
          </p:txBody>
        </p:sp>
      </p:grpSp>
      <p:sp>
        <p:nvSpPr>
          <p:cNvPr id="111" name="TextBox 67">
            <a:extLst>
              <a:ext uri="{FF2B5EF4-FFF2-40B4-BE49-F238E27FC236}">
                <a16:creationId xmlns:a16="http://schemas.microsoft.com/office/drawing/2014/main" id="{8D9FD221-8CEC-377E-EC46-3B119CFB38BE}"/>
              </a:ext>
            </a:extLst>
          </p:cNvPr>
          <p:cNvSpPr txBox="1"/>
          <p:nvPr/>
        </p:nvSpPr>
        <p:spPr>
          <a:xfrm>
            <a:off x="5846367" y="3804756"/>
            <a:ext cx="2383146" cy="210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2"/>
              </a:lnSpc>
            </a:pPr>
            <a:r>
              <a:rPr lang="en-US" sz="1400" b="1">
                <a:solidFill>
                  <a:srgbClr val="FFFFFF"/>
                </a:solidFill>
                <a:latin typeface="Gill Sans"/>
                <a:ea typeface="Roboto Bold"/>
                <a:cs typeface="Roboto Bold"/>
                <a:sym typeface="Roboto Bold"/>
              </a:rPr>
              <a:t>404 - Order not found</a:t>
            </a:r>
          </a:p>
        </p:txBody>
      </p:sp>
      <p:grpSp>
        <p:nvGrpSpPr>
          <p:cNvPr id="112" name="Group 68">
            <a:extLst>
              <a:ext uri="{FF2B5EF4-FFF2-40B4-BE49-F238E27FC236}">
                <a16:creationId xmlns:a16="http://schemas.microsoft.com/office/drawing/2014/main" id="{48F989E9-E260-7E4B-DC37-F65B41F74420}"/>
              </a:ext>
            </a:extLst>
          </p:cNvPr>
          <p:cNvGrpSpPr/>
          <p:nvPr/>
        </p:nvGrpSpPr>
        <p:grpSpPr>
          <a:xfrm>
            <a:off x="517948" y="4214221"/>
            <a:ext cx="3527566" cy="295560"/>
            <a:chOff x="0" y="0"/>
            <a:chExt cx="2095698" cy="175589"/>
          </a:xfrm>
        </p:grpSpPr>
        <p:sp>
          <p:nvSpPr>
            <p:cNvPr id="113" name="Freeform 69">
              <a:extLst>
                <a:ext uri="{FF2B5EF4-FFF2-40B4-BE49-F238E27FC236}">
                  <a16:creationId xmlns:a16="http://schemas.microsoft.com/office/drawing/2014/main" id="{51A271A0-9C86-1E7B-87FA-B58FC8842D87}"/>
                </a:ext>
              </a:extLst>
            </p:cNvPr>
            <p:cNvSpPr/>
            <p:nvPr/>
          </p:nvSpPr>
          <p:spPr>
            <a:xfrm>
              <a:off x="0" y="0"/>
              <a:ext cx="2095698" cy="175589"/>
            </a:xfrm>
            <a:custGeom>
              <a:avLst/>
              <a:gdLst/>
              <a:ahLst/>
              <a:cxnLst/>
              <a:rect l="l" t="t" r="r" b="b"/>
              <a:pathLst>
                <a:path w="2095698" h="175589">
                  <a:moveTo>
                    <a:pt x="0" y="0"/>
                  </a:moveTo>
                  <a:lnTo>
                    <a:pt x="2095698" y="0"/>
                  </a:lnTo>
                  <a:lnTo>
                    <a:pt x="2095698" y="175589"/>
                  </a:lnTo>
                  <a:lnTo>
                    <a:pt x="0" y="175589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es-CO" sz="450">
                <a:latin typeface="Gill Sans"/>
              </a:endParaRPr>
            </a:p>
          </p:txBody>
        </p:sp>
        <p:sp>
          <p:nvSpPr>
            <p:cNvPr id="114" name="TextBox 70">
              <a:extLst>
                <a:ext uri="{FF2B5EF4-FFF2-40B4-BE49-F238E27FC236}">
                  <a16:creationId xmlns:a16="http://schemas.microsoft.com/office/drawing/2014/main" id="{CE5A852D-C1D2-978E-6239-33B0765D59B8}"/>
                </a:ext>
              </a:extLst>
            </p:cNvPr>
            <p:cNvSpPr txBox="1"/>
            <p:nvPr/>
          </p:nvSpPr>
          <p:spPr>
            <a:xfrm>
              <a:off x="0" y="-47625"/>
              <a:ext cx="2095698" cy="223214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750"/>
                </a:lnSpc>
              </a:pPr>
              <a:endParaRPr sz="450">
                <a:latin typeface="Gill Sans"/>
              </a:endParaRPr>
            </a:p>
          </p:txBody>
        </p:sp>
      </p:grpSp>
      <p:sp>
        <p:nvSpPr>
          <p:cNvPr id="115" name="TextBox 71">
            <a:extLst>
              <a:ext uri="{FF2B5EF4-FFF2-40B4-BE49-F238E27FC236}">
                <a16:creationId xmlns:a16="http://schemas.microsoft.com/office/drawing/2014/main" id="{2A4588AB-AEEC-06E2-F023-5AD178587742}"/>
              </a:ext>
            </a:extLst>
          </p:cNvPr>
          <p:cNvSpPr txBox="1"/>
          <p:nvPr/>
        </p:nvSpPr>
        <p:spPr>
          <a:xfrm>
            <a:off x="586304" y="4252396"/>
            <a:ext cx="3335100" cy="210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2"/>
              </a:lnSpc>
            </a:pPr>
            <a:r>
              <a:rPr lang="en-US" sz="1400" b="1">
                <a:solidFill>
                  <a:srgbClr val="FFFFFF"/>
                </a:solidFill>
                <a:latin typeface="Gill Sans"/>
                <a:ea typeface="Roboto Bold"/>
                <a:cs typeface="Roboto Bold"/>
                <a:sym typeface="Roboto Bold"/>
              </a:rPr>
              <a:t>402 - Not enough budget for this request</a:t>
            </a:r>
          </a:p>
        </p:txBody>
      </p:sp>
    </p:spTree>
    <p:extLst>
      <p:ext uri="{BB962C8B-B14F-4D97-AF65-F5344CB8AC3E}">
        <p14:creationId xmlns:p14="http://schemas.microsoft.com/office/powerpoint/2010/main" val="2220962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159AA-2899-7968-09AB-6FAB9F978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BBBF9DA-FB9B-841E-C778-3F81125A8275}"/>
              </a:ext>
            </a:extLst>
          </p:cNvPr>
          <p:cNvGrpSpPr/>
          <p:nvPr/>
        </p:nvGrpSpPr>
        <p:grpSpPr>
          <a:xfrm>
            <a:off x="149896" y="2015345"/>
            <a:ext cx="3926345" cy="971121"/>
            <a:chOff x="0" y="-9525"/>
            <a:chExt cx="14710821" cy="2589654"/>
          </a:xfrm>
        </p:grpSpPr>
        <p:sp>
          <p:nvSpPr>
            <p:cNvPr id="3" name="TextBox 3">
              <a:extLst>
                <a:ext uri="{FF2B5EF4-FFF2-40B4-BE49-F238E27FC236}">
                  <a16:creationId xmlns:a16="http://schemas.microsoft.com/office/drawing/2014/main" id="{FFED80A2-0681-8585-7766-C81A5044B6DE}"/>
                </a:ext>
              </a:extLst>
            </p:cNvPr>
            <p:cNvSpPr txBox="1"/>
            <p:nvPr/>
          </p:nvSpPr>
          <p:spPr>
            <a:xfrm>
              <a:off x="0" y="1113746"/>
              <a:ext cx="14710821" cy="1466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10"/>
                </a:lnSpc>
              </a:pPr>
              <a:r>
                <a:rPr lang="en-US" sz="3200" b="1" dirty="0">
                  <a:solidFill>
                    <a:schemeClr val="bg1"/>
                  </a:solidFill>
                  <a:latin typeface="Gill Sans MT" panose="020B0502020104020203" pitchFamily="34" charset="0"/>
                  <a:ea typeface="Roboto Bold"/>
                  <a:cs typeface="Roboto Bold"/>
                  <a:sym typeface="Roboto Bold"/>
                </a:rPr>
                <a:t>PRICING</a:t>
              </a: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ED5A77D-F4EA-17EF-8E08-D9E1F3765F57}"/>
                </a:ext>
              </a:extLst>
            </p:cNvPr>
            <p:cNvSpPr txBox="1"/>
            <p:nvPr/>
          </p:nvSpPr>
          <p:spPr>
            <a:xfrm>
              <a:off x="0" y="-9525"/>
              <a:ext cx="14710821" cy="1231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45" dirty="0">
                  <a:solidFill>
                    <a:srgbClr val="FFC000"/>
                  </a:solidFill>
                  <a:latin typeface="Gill Sans MT" panose="020B0502020104020203" pitchFamily="34" charset="0"/>
                  <a:ea typeface="Roboto Bold"/>
                  <a:cs typeface="Roboto Bold"/>
                  <a:sym typeface="Roboto Bold"/>
                </a:rPr>
                <a:t>Get Pricing Options For Tasking Orders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80874D2-FD22-43B0-7533-B9587D925078}"/>
              </a:ext>
            </a:extLst>
          </p:cNvPr>
          <p:cNvGrpSpPr/>
          <p:nvPr/>
        </p:nvGrpSpPr>
        <p:grpSpPr>
          <a:xfrm>
            <a:off x="4572000" y="1493675"/>
            <a:ext cx="4422104" cy="356092"/>
            <a:chOff x="0" y="0"/>
            <a:chExt cx="2679070" cy="18882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587627D-65F4-6C9E-7D85-83D2E24A1816}"/>
                </a:ext>
              </a:extLst>
            </p:cNvPr>
            <p:cNvSpPr/>
            <p:nvPr/>
          </p:nvSpPr>
          <p:spPr>
            <a:xfrm>
              <a:off x="0" y="0"/>
              <a:ext cx="2679070" cy="188821"/>
            </a:xfrm>
            <a:custGeom>
              <a:avLst/>
              <a:gdLst/>
              <a:ahLst/>
              <a:cxnLst/>
              <a:rect l="l" t="t" r="r" b="b"/>
              <a:pathLst>
                <a:path w="2679070" h="188821">
                  <a:moveTo>
                    <a:pt x="0" y="0"/>
                  </a:moveTo>
                  <a:lnTo>
                    <a:pt x="2679070" y="0"/>
                  </a:lnTo>
                  <a:lnTo>
                    <a:pt x="2679070" y="188821"/>
                  </a:lnTo>
                  <a:lnTo>
                    <a:pt x="0" y="188821"/>
                  </a:lnTo>
                  <a:close/>
                </a:path>
              </a:pathLst>
            </a:custGeom>
            <a:solidFill>
              <a:srgbClr val="28B825"/>
            </a:solidFill>
          </p:spPr>
          <p:txBody>
            <a:bodyPr/>
            <a:lstStyle/>
            <a:p>
              <a:endParaRPr lang="es-CO" sz="450">
                <a:latin typeface="Gill San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BED2E-3747-C1AA-4DDA-8D2B068ED34A}"/>
                </a:ext>
              </a:extLst>
            </p:cNvPr>
            <p:cNvSpPr txBox="1"/>
            <p:nvPr/>
          </p:nvSpPr>
          <p:spPr>
            <a:xfrm>
              <a:off x="0" y="-47625"/>
              <a:ext cx="2679070" cy="23644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750"/>
                </a:lnSpc>
              </a:pPr>
              <a:endParaRPr sz="450">
                <a:latin typeface="Gill Sans"/>
              </a:endParaRPr>
            </a:p>
          </p:txBody>
        </p:sp>
      </p:grpSp>
      <p:sp>
        <p:nvSpPr>
          <p:cNvPr id="11" name="TextBox 8">
            <a:extLst>
              <a:ext uri="{FF2B5EF4-FFF2-40B4-BE49-F238E27FC236}">
                <a16:creationId xmlns:a16="http://schemas.microsoft.com/office/drawing/2014/main" id="{16C4AE51-11C3-25AC-C7CB-676CFF7C3611}"/>
              </a:ext>
            </a:extLst>
          </p:cNvPr>
          <p:cNvSpPr txBox="1"/>
          <p:nvPr/>
        </p:nvSpPr>
        <p:spPr>
          <a:xfrm>
            <a:off x="5937673" y="892739"/>
            <a:ext cx="2974973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920"/>
              </a:lnSpc>
            </a:pPr>
            <a:r>
              <a:rPr lang="en-US" sz="1600" b="1" dirty="0">
                <a:latin typeface="Gill Sans"/>
                <a:ea typeface="Roboto Bold"/>
                <a:cs typeface="Roboto Bold"/>
                <a:sym typeface="Roboto Bold"/>
              </a:rPr>
              <a:t>Get pricing options for tasking orders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AAC155EB-6AB0-BEF0-C906-04F1DF42C9CA}"/>
              </a:ext>
            </a:extLst>
          </p:cNvPr>
          <p:cNvSpPr txBox="1"/>
          <p:nvPr/>
        </p:nvSpPr>
        <p:spPr>
          <a:xfrm>
            <a:off x="4732572" y="950840"/>
            <a:ext cx="804229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4"/>
              </a:lnSpc>
            </a:pPr>
            <a:r>
              <a:rPr lang="en-US" sz="2444" b="1" dirty="0">
                <a:solidFill>
                  <a:srgbClr val="00B0F0"/>
                </a:solidFill>
                <a:latin typeface="Gill Sans"/>
                <a:ea typeface="Roboto Bold"/>
                <a:cs typeface="Roboto Bold"/>
                <a:sym typeface="Roboto Bold"/>
              </a:rPr>
              <a:t>POST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FBB7DCC0-2670-58E4-A99F-4BC331EE9273}"/>
              </a:ext>
            </a:extLst>
          </p:cNvPr>
          <p:cNvSpPr txBox="1"/>
          <p:nvPr/>
        </p:nvSpPr>
        <p:spPr>
          <a:xfrm>
            <a:off x="4668400" y="1534276"/>
            <a:ext cx="4244246" cy="210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707"/>
              </a:lnSpc>
            </a:pPr>
            <a:r>
              <a:rPr lang="en-US" sz="1400" b="1" dirty="0">
                <a:solidFill>
                  <a:schemeClr val="bg1"/>
                </a:solidFill>
                <a:latin typeface="Gill Sans"/>
                <a:ea typeface="Roboto Bold"/>
                <a:cs typeface="Roboto Bold"/>
                <a:sym typeface="Roboto Bold"/>
              </a:rPr>
              <a:t>200 - Dictionary with the full product/provider matrix</a:t>
            </a:r>
          </a:p>
        </p:txBody>
      </p:sp>
      <p:grpSp>
        <p:nvGrpSpPr>
          <p:cNvPr id="14" name="Group 11">
            <a:extLst>
              <a:ext uri="{FF2B5EF4-FFF2-40B4-BE49-F238E27FC236}">
                <a16:creationId xmlns:a16="http://schemas.microsoft.com/office/drawing/2014/main" id="{3A2A651C-FF25-73C3-E5F1-44C26EBD4337}"/>
              </a:ext>
            </a:extLst>
          </p:cNvPr>
          <p:cNvGrpSpPr/>
          <p:nvPr/>
        </p:nvGrpSpPr>
        <p:grpSpPr>
          <a:xfrm>
            <a:off x="4572000" y="1922341"/>
            <a:ext cx="4422104" cy="356092"/>
            <a:chOff x="0" y="0"/>
            <a:chExt cx="2679070" cy="188821"/>
          </a:xfrm>
        </p:grpSpPr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80723084-F5E8-6227-66C2-75109F75BD44}"/>
                </a:ext>
              </a:extLst>
            </p:cNvPr>
            <p:cNvSpPr/>
            <p:nvPr/>
          </p:nvSpPr>
          <p:spPr>
            <a:xfrm>
              <a:off x="0" y="0"/>
              <a:ext cx="2679070" cy="188821"/>
            </a:xfrm>
            <a:custGeom>
              <a:avLst/>
              <a:gdLst/>
              <a:ahLst/>
              <a:cxnLst/>
              <a:rect l="l" t="t" r="r" b="b"/>
              <a:pathLst>
                <a:path w="2679070" h="188821">
                  <a:moveTo>
                    <a:pt x="0" y="0"/>
                  </a:moveTo>
                  <a:lnTo>
                    <a:pt x="2679070" y="0"/>
                  </a:lnTo>
                  <a:lnTo>
                    <a:pt x="2679070" y="188821"/>
                  </a:lnTo>
                  <a:lnTo>
                    <a:pt x="0" y="188821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es-CO" sz="450">
                <a:latin typeface="Gill Sans"/>
              </a:endParaRPr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8ADCF35B-2AA8-97DB-1C54-89089E4FB33B}"/>
                </a:ext>
              </a:extLst>
            </p:cNvPr>
            <p:cNvSpPr txBox="1"/>
            <p:nvPr/>
          </p:nvSpPr>
          <p:spPr>
            <a:xfrm>
              <a:off x="0" y="-47625"/>
              <a:ext cx="2679070" cy="23644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750"/>
                </a:lnSpc>
              </a:pPr>
              <a:endParaRPr sz="450">
                <a:latin typeface="Gill Sans"/>
              </a:endParaRPr>
            </a:p>
          </p:txBody>
        </p:sp>
      </p:grpSp>
      <p:sp>
        <p:nvSpPr>
          <p:cNvPr id="17" name="TextBox 14">
            <a:extLst>
              <a:ext uri="{FF2B5EF4-FFF2-40B4-BE49-F238E27FC236}">
                <a16:creationId xmlns:a16="http://schemas.microsoft.com/office/drawing/2014/main" id="{21824FE8-8AEA-62CF-AA01-C51884304F73}"/>
              </a:ext>
            </a:extLst>
          </p:cNvPr>
          <p:cNvSpPr txBox="1"/>
          <p:nvPr/>
        </p:nvSpPr>
        <p:spPr>
          <a:xfrm>
            <a:off x="4668399" y="1962943"/>
            <a:ext cx="2605372" cy="210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707"/>
              </a:lnSpc>
            </a:pPr>
            <a:r>
              <a:rPr lang="en-US" sz="1400" b="1" dirty="0">
                <a:solidFill>
                  <a:schemeClr val="bg1"/>
                </a:solidFill>
                <a:latin typeface="Gill Sans"/>
                <a:ea typeface="Roboto Bold"/>
                <a:cs typeface="Roboto Bold"/>
                <a:sym typeface="Roboto Bold"/>
              </a:rPr>
              <a:t>422 - Validation Error</a:t>
            </a: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E854F718-B11D-6733-5251-1DD36E1D835B}"/>
              </a:ext>
            </a:extLst>
          </p:cNvPr>
          <p:cNvSpPr txBox="1"/>
          <p:nvPr/>
        </p:nvSpPr>
        <p:spPr>
          <a:xfrm>
            <a:off x="4668399" y="3141297"/>
            <a:ext cx="4244247" cy="1354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17"/>
              </a:lnSpc>
            </a:pPr>
            <a:r>
              <a:rPr lang="en-US" sz="1400" dirty="0" err="1">
                <a:latin typeface="Gill Sans"/>
                <a:ea typeface="Open Sans"/>
                <a:cs typeface="Open Sans"/>
                <a:sym typeface="Open Sans"/>
              </a:rPr>
              <a:t>Indicando</a:t>
            </a:r>
            <a:r>
              <a:rPr lang="en-US" sz="1400" dirty="0">
                <a:latin typeface="Gill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latin typeface="Gill Sans"/>
                <a:ea typeface="Open Sans"/>
                <a:cs typeface="Open Sans"/>
                <a:sym typeface="Open Sans"/>
              </a:rPr>
              <a:t>el</a:t>
            </a:r>
            <a:r>
              <a:rPr lang="en-US" sz="1400" dirty="0">
                <a:latin typeface="Gill Sans"/>
                <a:ea typeface="Open Sans"/>
                <a:cs typeface="Open Sans"/>
                <a:sym typeface="Open Sans"/>
              </a:rPr>
              <a:t> AOI </a:t>
            </a:r>
          </a:p>
          <a:p>
            <a:pPr>
              <a:lnSpc>
                <a:spcPts val="2118"/>
              </a:lnSpc>
            </a:pPr>
            <a:r>
              <a:rPr lang="en-US" sz="1400" dirty="0">
                <a:latin typeface="Gill Sans"/>
                <a:ea typeface="Open Sans"/>
                <a:cs typeface="Open Sans"/>
                <a:sym typeface="Open Sans"/>
              </a:rPr>
              <a:t>Se </a:t>
            </a:r>
            <a:r>
              <a:rPr lang="en-US" sz="1400" dirty="0" err="1">
                <a:latin typeface="Gill Sans"/>
                <a:ea typeface="Open Sans"/>
                <a:cs typeface="Open Sans"/>
                <a:sym typeface="Open Sans"/>
              </a:rPr>
              <a:t>obtiene</a:t>
            </a:r>
            <a:r>
              <a:rPr lang="en-US" sz="1400" dirty="0">
                <a:latin typeface="Gill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latin typeface="Gill Sans"/>
                <a:ea typeface="Open Sans"/>
                <a:cs typeface="Open Sans"/>
                <a:sym typeface="Open Sans"/>
              </a:rPr>
              <a:t>todas</a:t>
            </a:r>
            <a:r>
              <a:rPr lang="en-US" sz="1400" dirty="0">
                <a:latin typeface="Gill Sans"/>
                <a:ea typeface="Open Sans"/>
                <a:cs typeface="Open Sans"/>
                <a:sym typeface="Open Sans"/>
              </a:rPr>
              <a:t> las </a:t>
            </a:r>
            <a:r>
              <a:rPr lang="en-US" sz="1400" dirty="0" err="1">
                <a:latin typeface="Gill Sans"/>
                <a:ea typeface="Open Sans"/>
                <a:cs typeface="Open Sans"/>
                <a:sym typeface="Open Sans"/>
              </a:rPr>
              <a:t>opciones</a:t>
            </a:r>
            <a:r>
              <a:rPr lang="en-US" sz="1400" dirty="0">
                <a:latin typeface="Gill Sans"/>
                <a:ea typeface="Open Sans"/>
                <a:cs typeface="Open Sans"/>
                <a:sym typeface="Open Sans"/>
              </a:rPr>
              <a:t> de:</a:t>
            </a:r>
          </a:p>
          <a:p>
            <a:pPr marL="326653" lvl="1" indent="-163327">
              <a:lnSpc>
                <a:spcPts val="2118"/>
              </a:lnSpc>
              <a:buFont typeface="Arial"/>
              <a:buChar char="•"/>
            </a:pPr>
            <a:r>
              <a:rPr lang="en-US" sz="1400" dirty="0" err="1">
                <a:latin typeface="Gill Sans"/>
                <a:ea typeface="Open Sans"/>
                <a:cs typeface="Open Sans"/>
                <a:sym typeface="Open Sans"/>
              </a:rPr>
              <a:t>productos</a:t>
            </a:r>
            <a:endParaRPr lang="en-US" sz="1400" dirty="0">
              <a:latin typeface="Gill Sans"/>
              <a:ea typeface="Open Sans"/>
              <a:cs typeface="Open Sans"/>
              <a:sym typeface="Open Sans"/>
            </a:endParaRPr>
          </a:p>
          <a:p>
            <a:pPr marL="326653" lvl="1" indent="-163327">
              <a:lnSpc>
                <a:spcPts val="2118"/>
              </a:lnSpc>
              <a:buFont typeface="Arial"/>
              <a:buChar char="•"/>
            </a:pPr>
            <a:r>
              <a:rPr lang="en-US" sz="1400" dirty="0" err="1">
                <a:latin typeface="Gill Sans"/>
                <a:ea typeface="Open Sans"/>
                <a:cs typeface="Open Sans"/>
                <a:sym typeface="Open Sans"/>
              </a:rPr>
              <a:t>resoluciones</a:t>
            </a:r>
            <a:endParaRPr lang="en-US" sz="1400" dirty="0">
              <a:latin typeface="Gill Sans"/>
              <a:ea typeface="Open Sans"/>
              <a:cs typeface="Open Sans"/>
              <a:sym typeface="Open Sans"/>
            </a:endParaRPr>
          </a:p>
          <a:p>
            <a:pPr marL="326653" lvl="1" indent="-163327">
              <a:lnSpc>
                <a:spcPts val="2118"/>
              </a:lnSpc>
              <a:buFont typeface="Arial"/>
              <a:buChar char="•"/>
            </a:pPr>
            <a:r>
              <a:rPr lang="en-US" sz="1400" dirty="0" err="1">
                <a:latin typeface="Gill Sans"/>
                <a:ea typeface="Open Sans"/>
                <a:cs typeface="Open Sans"/>
                <a:sym typeface="Open Sans"/>
              </a:rPr>
              <a:t>proveedores</a:t>
            </a:r>
            <a:r>
              <a:rPr lang="en-US" sz="1400" dirty="0">
                <a:latin typeface="Gill Sans"/>
                <a:ea typeface="Open Sans"/>
                <a:cs typeface="Open Sans"/>
                <a:sym typeface="Open Sans"/>
              </a:rPr>
              <a:t> con sus </a:t>
            </a:r>
            <a:r>
              <a:rPr lang="en-US" sz="1400" dirty="0" err="1">
                <a:latin typeface="Gill Sans"/>
                <a:ea typeface="Open Sans"/>
                <a:cs typeface="Open Sans"/>
                <a:sym typeface="Open Sans"/>
              </a:rPr>
              <a:t>precios</a:t>
            </a:r>
            <a:r>
              <a:rPr lang="en-US" sz="1400" dirty="0">
                <a:latin typeface="Gill Sans"/>
                <a:ea typeface="Open Sans"/>
                <a:cs typeface="Open Sans"/>
                <a:sym typeface="Open Sans"/>
              </a:rPr>
              <a:t> y </a:t>
            </a:r>
            <a:r>
              <a:rPr lang="en-US" sz="1400" dirty="0" err="1">
                <a:latin typeface="Gill Sans"/>
                <a:ea typeface="Open Sans"/>
                <a:cs typeface="Open Sans"/>
                <a:sym typeface="Open Sans"/>
              </a:rPr>
              <a:t>limitaciones</a:t>
            </a:r>
            <a:endParaRPr lang="en-US" sz="1400" dirty="0">
              <a:latin typeface="Gill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94935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105CE-84F6-3F0A-A550-279844EFA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3">
            <a:extLst>
              <a:ext uri="{FF2B5EF4-FFF2-40B4-BE49-F238E27FC236}">
                <a16:creationId xmlns:a16="http://schemas.microsoft.com/office/drawing/2014/main" id="{90BD47CE-1C8B-EE94-4301-A52CB1BE0A42}"/>
              </a:ext>
            </a:extLst>
          </p:cNvPr>
          <p:cNvGrpSpPr/>
          <p:nvPr/>
        </p:nvGrpSpPr>
        <p:grpSpPr>
          <a:xfrm>
            <a:off x="4920978" y="3448941"/>
            <a:ext cx="3682109" cy="306171"/>
            <a:chOff x="0" y="0"/>
            <a:chExt cx="2270827" cy="188821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C32C7C11-F27A-ED5C-EC92-6D4E0F73E775}"/>
                </a:ext>
              </a:extLst>
            </p:cNvPr>
            <p:cNvSpPr/>
            <p:nvPr/>
          </p:nvSpPr>
          <p:spPr>
            <a:xfrm>
              <a:off x="0" y="0"/>
              <a:ext cx="2270827" cy="188821"/>
            </a:xfrm>
            <a:custGeom>
              <a:avLst/>
              <a:gdLst/>
              <a:ahLst/>
              <a:cxnLst/>
              <a:rect l="l" t="t" r="r" b="b"/>
              <a:pathLst>
                <a:path w="2270827" h="188821">
                  <a:moveTo>
                    <a:pt x="0" y="0"/>
                  </a:moveTo>
                  <a:lnTo>
                    <a:pt x="2270827" y="0"/>
                  </a:lnTo>
                  <a:lnTo>
                    <a:pt x="2270827" y="188821"/>
                  </a:lnTo>
                  <a:lnTo>
                    <a:pt x="0" y="188821"/>
                  </a:lnTo>
                  <a:close/>
                </a:path>
              </a:pathLst>
            </a:custGeom>
            <a:solidFill>
              <a:srgbClr val="28B825"/>
            </a:solidFill>
          </p:spPr>
          <p:txBody>
            <a:bodyPr/>
            <a:lstStyle/>
            <a:p>
              <a:endParaRPr lang="es-CO" sz="450">
                <a:latin typeface="Gill Sans"/>
              </a:endParaRP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E3AA9BF0-1F21-BF01-7B47-A5893817CEA8}"/>
                </a:ext>
              </a:extLst>
            </p:cNvPr>
            <p:cNvSpPr txBox="1"/>
            <p:nvPr/>
          </p:nvSpPr>
          <p:spPr>
            <a:xfrm>
              <a:off x="0" y="-47625"/>
              <a:ext cx="2270827" cy="23644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750"/>
                </a:lnSpc>
              </a:pPr>
              <a:endParaRPr sz="450">
                <a:latin typeface="Gill Sans"/>
              </a:endParaRPr>
            </a:p>
          </p:txBody>
        </p:sp>
      </p:grpSp>
      <p:sp>
        <p:nvSpPr>
          <p:cNvPr id="9" name="TextBox 6">
            <a:extLst>
              <a:ext uri="{FF2B5EF4-FFF2-40B4-BE49-F238E27FC236}">
                <a16:creationId xmlns:a16="http://schemas.microsoft.com/office/drawing/2014/main" id="{10CA833E-D174-D1A4-EA97-1C615E2A5C54}"/>
              </a:ext>
            </a:extLst>
          </p:cNvPr>
          <p:cNvSpPr txBox="1"/>
          <p:nvPr/>
        </p:nvSpPr>
        <p:spPr>
          <a:xfrm>
            <a:off x="5121904" y="3132528"/>
            <a:ext cx="3481182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45"/>
              </a:lnSpc>
            </a:pPr>
            <a:r>
              <a:rPr lang="en-US" sz="1538" b="1" dirty="0">
                <a:latin typeface="Gill Sans"/>
                <a:ea typeface="Roboto Bold"/>
                <a:cs typeface="Roboto Bold"/>
                <a:sym typeface="Roboto Bold"/>
              </a:rPr>
              <a:t>The webhook for order related events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DEC145C0-95EE-6309-829D-DC7BA2AE22EB}"/>
              </a:ext>
            </a:extLst>
          </p:cNvPr>
          <p:cNvSpPr txBox="1"/>
          <p:nvPr/>
        </p:nvSpPr>
        <p:spPr>
          <a:xfrm>
            <a:off x="4920977" y="2685106"/>
            <a:ext cx="974630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19"/>
              </a:lnSpc>
            </a:pPr>
            <a:r>
              <a:rPr lang="en-US" sz="2400" b="1" dirty="0">
                <a:solidFill>
                  <a:srgbClr val="004AAD"/>
                </a:solidFill>
                <a:latin typeface="Gill Sans"/>
                <a:ea typeface="Roboto Bold"/>
                <a:cs typeface="Roboto Bold"/>
                <a:sym typeface="Roboto Bold"/>
              </a:rPr>
              <a:t>EVENT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73841988-8F11-E9C5-F4FF-0A416BE4A781}"/>
              </a:ext>
            </a:extLst>
          </p:cNvPr>
          <p:cNvSpPr txBox="1"/>
          <p:nvPr/>
        </p:nvSpPr>
        <p:spPr>
          <a:xfrm>
            <a:off x="5013614" y="3492348"/>
            <a:ext cx="2573943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40"/>
              </a:lnSpc>
            </a:pPr>
            <a:r>
              <a:rPr lang="en-US" sz="1400" b="1">
                <a:solidFill>
                  <a:srgbClr val="FFFFFF"/>
                </a:solidFill>
                <a:latin typeface="Gill Sans"/>
                <a:ea typeface="Roboto Bold"/>
                <a:cs typeface="Roboto Bold"/>
                <a:sym typeface="Roboto Bold"/>
              </a:rPr>
              <a:t>200 - Successful Response</a:t>
            </a:r>
          </a:p>
        </p:txBody>
      </p:sp>
      <p:grpSp>
        <p:nvGrpSpPr>
          <p:cNvPr id="12" name="Group 9">
            <a:extLst>
              <a:ext uri="{FF2B5EF4-FFF2-40B4-BE49-F238E27FC236}">
                <a16:creationId xmlns:a16="http://schemas.microsoft.com/office/drawing/2014/main" id="{618B12D8-C05C-3090-68C7-C5133D171909}"/>
              </a:ext>
            </a:extLst>
          </p:cNvPr>
          <p:cNvGrpSpPr/>
          <p:nvPr/>
        </p:nvGrpSpPr>
        <p:grpSpPr>
          <a:xfrm>
            <a:off x="4920978" y="3832290"/>
            <a:ext cx="3682109" cy="306171"/>
            <a:chOff x="0" y="0"/>
            <a:chExt cx="2270827" cy="188821"/>
          </a:xfrm>
        </p:grpSpPr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82471544-F28F-4FCA-6009-5F97974BEFBE}"/>
                </a:ext>
              </a:extLst>
            </p:cNvPr>
            <p:cNvSpPr/>
            <p:nvPr/>
          </p:nvSpPr>
          <p:spPr>
            <a:xfrm>
              <a:off x="0" y="0"/>
              <a:ext cx="2270827" cy="188821"/>
            </a:xfrm>
            <a:custGeom>
              <a:avLst/>
              <a:gdLst/>
              <a:ahLst/>
              <a:cxnLst/>
              <a:rect l="l" t="t" r="r" b="b"/>
              <a:pathLst>
                <a:path w="2270827" h="188821">
                  <a:moveTo>
                    <a:pt x="0" y="0"/>
                  </a:moveTo>
                  <a:lnTo>
                    <a:pt x="2270827" y="0"/>
                  </a:lnTo>
                  <a:lnTo>
                    <a:pt x="2270827" y="188821"/>
                  </a:lnTo>
                  <a:lnTo>
                    <a:pt x="0" y="188821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es-CO" sz="450">
                <a:latin typeface="Gill Sans"/>
              </a:endParaRPr>
            </a:p>
          </p:txBody>
        </p:sp>
        <p:sp>
          <p:nvSpPr>
            <p:cNvPr id="14" name="TextBox 11">
              <a:extLst>
                <a:ext uri="{FF2B5EF4-FFF2-40B4-BE49-F238E27FC236}">
                  <a16:creationId xmlns:a16="http://schemas.microsoft.com/office/drawing/2014/main" id="{992CA010-0183-73BD-20A8-2468E8BF3DF8}"/>
                </a:ext>
              </a:extLst>
            </p:cNvPr>
            <p:cNvSpPr txBox="1"/>
            <p:nvPr/>
          </p:nvSpPr>
          <p:spPr>
            <a:xfrm>
              <a:off x="0" y="-47625"/>
              <a:ext cx="2270827" cy="23644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750"/>
                </a:lnSpc>
              </a:pPr>
              <a:endParaRPr sz="450">
                <a:latin typeface="Gill Sans"/>
              </a:endParaRPr>
            </a:p>
          </p:txBody>
        </p:sp>
      </p:grpSp>
      <p:sp>
        <p:nvSpPr>
          <p:cNvPr id="15" name="TextBox 12">
            <a:extLst>
              <a:ext uri="{FF2B5EF4-FFF2-40B4-BE49-F238E27FC236}">
                <a16:creationId xmlns:a16="http://schemas.microsoft.com/office/drawing/2014/main" id="{E6E294E1-001B-D7CE-C0CD-D3D6596DAD87}"/>
              </a:ext>
            </a:extLst>
          </p:cNvPr>
          <p:cNvSpPr txBox="1"/>
          <p:nvPr/>
        </p:nvSpPr>
        <p:spPr>
          <a:xfrm>
            <a:off x="5013614" y="3882737"/>
            <a:ext cx="2505570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40"/>
              </a:lnSpc>
            </a:pPr>
            <a:r>
              <a:rPr lang="en-US" sz="1400" b="1">
                <a:solidFill>
                  <a:srgbClr val="FFFFFF"/>
                </a:solidFill>
                <a:latin typeface="Gill Sans"/>
                <a:ea typeface="Roboto Bold"/>
                <a:cs typeface="Roboto Bold"/>
                <a:sym typeface="Roboto Bold"/>
              </a:rPr>
              <a:t>422 - Validation Error</a:t>
            </a:r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FB44B11B-693A-6612-6116-51A72F9EB2BA}"/>
              </a:ext>
            </a:extLst>
          </p:cNvPr>
          <p:cNvSpPr txBox="1"/>
          <p:nvPr/>
        </p:nvSpPr>
        <p:spPr>
          <a:xfrm>
            <a:off x="0" y="2082375"/>
            <a:ext cx="4476996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8"/>
              </a:lnSpc>
            </a:pPr>
            <a:r>
              <a:rPr lang="en-US" sz="4007" b="1" dirty="0">
                <a:solidFill>
                  <a:schemeClr val="bg1"/>
                </a:solidFill>
                <a:latin typeface="Gill Sans MT" panose="020B0502020104020203" pitchFamily="34" charset="0"/>
                <a:ea typeface="Roboto Bold"/>
                <a:cs typeface="Roboto Bold"/>
                <a:sym typeface="Roboto Bold"/>
              </a:rPr>
              <a:t>Webhooks</a:t>
            </a: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1B4FD28D-7D97-7D31-9924-BB18B7BB2C09}"/>
              </a:ext>
            </a:extLst>
          </p:cNvPr>
          <p:cNvSpPr txBox="1"/>
          <p:nvPr/>
        </p:nvSpPr>
        <p:spPr>
          <a:xfrm>
            <a:off x="5121904" y="1351632"/>
            <a:ext cx="3481182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45"/>
              </a:lnSpc>
            </a:pPr>
            <a:r>
              <a:rPr lang="en-US" sz="1538" b="1" dirty="0">
                <a:solidFill>
                  <a:srgbClr val="090909"/>
                </a:solidFill>
                <a:latin typeface="Gill Sans"/>
                <a:ea typeface="Roboto Bold"/>
                <a:cs typeface="Roboto Bold"/>
                <a:sym typeface="Roboto Bold"/>
              </a:rPr>
              <a:t>The webhook for a notification events</a:t>
            </a:r>
          </a:p>
        </p:txBody>
      </p:sp>
      <p:grpSp>
        <p:nvGrpSpPr>
          <p:cNvPr id="18" name="Group 15">
            <a:extLst>
              <a:ext uri="{FF2B5EF4-FFF2-40B4-BE49-F238E27FC236}">
                <a16:creationId xmlns:a16="http://schemas.microsoft.com/office/drawing/2014/main" id="{BE20D9D2-7273-3186-3AC9-5DC37B44DF42}"/>
              </a:ext>
            </a:extLst>
          </p:cNvPr>
          <p:cNvGrpSpPr/>
          <p:nvPr/>
        </p:nvGrpSpPr>
        <p:grpSpPr>
          <a:xfrm>
            <a:off x="4920978" y="1668045"/>
            <a:ext cx="3682109" cy="306171"/>
            <a:chOff x="0" y="0"/>
            <a:chExt cx="2270827" cy="188821"/>
          </a:xfrm>
        </p:grpSpPr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61279B4E-BA9E-A5FD-7D08-6C81A9CF2769}"/>
                </a:ext>
              </a:extLst>
            </p:cNvPr>
            <p:cNvSpPr/>
            <p:nvPr/>
          </p:nvSpPr>
          <p:spPr>
            <a:xfrm>
              <a:off x="0" y="0"/>
              <a:ext cx="2270827" cy="188821"/>
            </a:xfrm>
            <a:custGeom>
              <a:avLst/>
              <a:gdLst/>
              <a:ahLst/>
              <a:cxnLst/>
              <a:rect l="l" t="t" r="r" b="b"/>
              <a:pathLst>
                <a:path w="2270827" h="188821">
                  <a:moveTo>
                    <a:pt x="0" y="0"/>
                  </a:moveTo>
                  <a:lnTo>
                    <a:pt x="2270827" y="0"/>
                  </a:lnTo>
                  <a:lnTo>
                    <a:pt x="2270827" y="188821"/>
                  </a:lnTo>
                  <a:lnTo>
                    <a:pt x="0" y="188821"/>
                  </a:lnTo>
                  <a:close/>
                </a:path>
              </a:pathLst>
            </a:custGeom>
            <a:solidFill>
              <a:srgbClr val="28B825"/>
            </a:solidFill>
          </p:spPr>
          <p:txBody>
            <a:bodyPr/>
            <a:lstStyle/>
            <a:p>
              <a:endParaRPr lang="es-CO" sz="450">
                <a:latin typeface="Gill Sans"/>
              </a:endParaRPr>
            </a:p>
          </p:txBody>
        </p:sp>
        <p:sp>
          <p:nvSpPr>
            <p:cNvPr id="20" name="TextBox 17">
              <a:extLst>
                <a:ext uri="{FF2B5EF4-FFF2-40B4-BE49-F238E27FC236}">
                  <a16:creationId xmlns:a16="http://schemas.microsoft.com/office/drawing/2014/main" id="{F1BA846E-95A9-0859-D430-9E889C05433A}"/>
                </a:ext>
              </a:extLst>
            </p:cNvPr>
            <p:cNvSpPr txBox="1"/>
            <p:nvPr/>
          </p:nvSpPr>
          <p:spPr>
            <a:xfrm>
              <a:off x="0" y="-47625"/>
              <a:ext cx="2270827" cy="23644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750"/>
                </a:lnSpc>
              </a:pPr>
              <a:endParaRPr sz="450">
                <a:latin typeface="Gill Sans"/>
              </a:endParaRPr>
            </a:p>
          </p:txBody>
        </p:sp>
      </p:grpSp>
      <p:sp>
        <p:nvSpPr>
          <p:cNvPr id="21" name="TextBox 18">
            <a:extLst>
              <a:ext uri="{FF2B5EF4-FFF2-40B4-BE49-F238E27FC236}">
                <a16:creationId xmlns:a16="http://schemas.microsoft.com/office/drawing/2014/main" id="{C9AF5F9A-924F-E488-BDD4-B95C2B61D993}"/>
              </a:ext>
            </a:extLst>
          </p:cNvPr>
          <p:cNvSpPr txBox="1"/>
          <p:nvPr/>
        </p:nvSpPr>
        <p:spPr>
          <a:xfrm>
            <a:off x="5013614" y="1712095"/>
            <a:ext cx="2280428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40"/>
              </a:lnSpc>
            </a:pPr>
            <a:r>
              <a:rPr lang="en-US" sz="1400" b="1" dirty="0">
                <a:solidFill>
                  <a:srgbClr val="FFFFFF"/>
                </a:solidFill>
                <a:latin typeface="Gill Sans"/>
                <a:ea typeface="Roboto Bold"/>
                <a:cs typeface="Roboto Bold"/>
                <a:sym typeface="Roboto Bold"/>
              </a:rPr>
              <a:t>200 - Successful Response</a:t>
            </a:r>
          </a:p>
        </p:txBody>
      </p:sp>
      <p:grpSp>
        <p:nvGrpSpPr>
          <p:cNvPr id="22" name="Group 19">
            <a:extLst>
              <a:ext uri="{FF2B5EF4-FFF2-40B4-BE49-F238E27FC236}">
                <a16:creationId xmlns:a16="http://schemas.microsoft.com/office/drawing/2014/main" id="{08A60C68-A289-1088-EAAB-15DF22EE6778}"/>
              </a:ext>
            </a:extLst>
          </p:cNvPr>
          <p:cNvGrpSpPr/>
          <p:nvPr/>
        </p:nvGrpSpPr>
        <p:grpSpPr>
          <a:xfrm>
            <a:off x="4920978" y="2057791"/>
            <a:ext cx="3682109" cy="299776"/>
            <a:chOff x="0" y="0"/>
            <a:chExt cx="2270827" cy="184877"/>
          </a:xfrm>
        </p:grpSpPr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0CE7BBA0-3A2F-A61F-AF54-55FA22A659D8}"/>
                </a:ext>
              </a:extLst>
            </p:cNvPr>
            <p:cNvSpPr/>
            <p:nvPr/>
          </p:nvSpPr>
          <p:spPr>
            <a:xfrm>
              <a:off x="0" y="0"/>
              <a:ext cx="2270827" cy="184877"/>
            </a:xfrm>
            <a:custGeom>
              <a:avLst/>
              <a:gdLst/>
              <a:ahLst/>
              <a:cxnLst/>
              <a:rect l="l" t="t" r="r" b="b"/>
              <a:pathLst>
                <a:path w="2270827" h="184877">
                  <a:moveTo>
                    <a:pt x="0" y="0"/>
                  </a:moveTo>
                  <a:lnTo>
                    <a:pt x="2270827" y="0"/>
                  </a:lnTo>
                  <a:lnTo>
                    <a:pt x="2270827" y="184877"/>
                  </a:lnTo>
                  <a:lnTo>
                    <a:pt x="0" y="184877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es-CO" sz="450">
                <a:latin typeface="Gill Sans"/>
              </a:endParaRPr>
            </a:p>
          </p:txBody>
        </p:sp>
        <p:sp>
          <p:nvSpPr>
            <p:cNvPr id="24" name="TextBox 21">
              <a:extLst>
                <a:ext uri="{FF2B5EF4-FFF2-40B4-BE49-F238E27FC236}">
                  <a16:creationId xmlns:a16="http://schemas.microsoft.com/office/drawing/2014/main" id="{663A0AB7-32DD-C797-907D-7A81A7CBBC49}"/>
                </a:ext>
              </a:extLst>
            </p:cNvPr>
            <p:cNvSpPr txBox="1"/>
            <p:nvPr/>
          </p:nvSpPr>
          <p:spPr>
            <a:xfrm>
              <a:off x="0" y="-47625"/>
              <a:ext cx="2270827" cy="232502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750"/>
                </a:lnSpc>
              </a:pPr>
              <a:endParaRPr sz="450">
                <a:latin typeface="Gill Sans"/>
              </a:endParaRPr>
            </a:p>
          </p:txBody>
        </p:sp>
      </p:grpSp>
      <p:sp>
        <p:nvSpPr>
          <p:cNvPr id="25" name="TextBox 22">
            <a:extLst>
              <a:ext uri="{FF2B5EF4-FFF2-40B4-BE49-F238E27FC236}">
                <a16:creationId xmlns:a16="http://schemas.microsoft.com/office/drawing/2014/main" id="{D6FB3386-02FA-5ADB-7160-2F0B82311ADE}"/>
              </a:ext>
            </a:extLst>
          </p:cNvPr>
          <p:cNvSpPr txBox="1"/>
          <p:nvPr/>
        </p:nvSpPr>
        <p:spPr>
          <a:xfrm>
            <a:off x="4973924" y="2101841"/>
            <a:ext cx="2505570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40"/>
              </a:lnSpc>
            </a:pPr>
            <a:r>
              <a:rPr lang="en-US" sz="1400" b="1">
                <a:solidFill>
                  <a:srgbClr val="FFFFFF"/>
                </a:solidFill>
                <a:latin typeface="Gill Sans"/>
                <a:ea typeface="Roboto Bold"/>
                <a:cs typeface="Roboto Bold"/>
                <a:sym typeface="Roboto Bold"/>
              </a:rPr>
              <a:t>422 - Validation Error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C421CE9A-38BC-6DEB-AA08-E97508FAAF0E}"/>
              </a:ext>
            </a:extLst>
          </p:cNvPr>
          <p:cNvSpPr txBox="1"/>
          <p:nvPr/>
        </p:nvSpPr>
        <p:spPr>
          <a:xfrm>
            <a:off x="4920977" y="923757"/>
            <a:ext cx="974630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19"/>
              </a:lnSpc>
            </a:pPr>
            <a:r>
              <a:rPr lang="en-US" sz="2400" b="1" dirty="0">
                <a:solidFill>
                  <a:srgbClr val="004AAD"/>
                </a:solidFill>
                <a:latin typeface="Gill Sans"/>
                <a:ea typeface="Roboto Bold"/>
                <a:cs typeface="Roboto Bold"/>
                <a:sym typeface="Roboto Bold"/>
              </a:rPr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1008714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C0263-068B-7891-C3B9-9BB15A8D6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C339052-530C-8C0F-98BC-C3A25C159510}"/>
              </a:ext>
            </a:extLst>
          </p:cNvPr>
          <p:cNvSpPr txBox="1"/>
          <p:nvPr/>
        </p:nvSpPr>
        <p:spPr>
          <a:xfrm>
            <a:off x="4852538" y="1986975"/>
            <a:ext cx="2451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4000" b="1">
                <a:latin typeface="Gill Sans MT" panose="020B0502020104020203" pitchFamily="34" charset="0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Javier Andrés Luis González </a:t>
            </a:r>
            <a:endParaRPr lang="es-CO" sz="1600" b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F77A10E-1141-C1F3-5958-C2AB07C74EBB}"/>
              </a:ext>
            </a:extLst>
          </p:cNvPr>
          <p:cNvSpPr txBox="1"/>
          <p:nvPr/>
        </p:nvSpPr>
        <p:spPr>
          <a:xfrm>
            <a:off x="4852538" y="2571750"/>
            <a:ext cx="245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4000" b="1">
                <a:latin typeface="Gill Sans MT" panose="020B0502020104020203" pitchFamily="34" charset="0"/>
              </a:defRPr>
            </a:lvl1pPr>
          </a:lstStyle>
          <a:p>
            <a:r>
              <a:rPr lang="es-MX" sz="1600" b="1" dirty="0">
                <a:solidFill>
                  <a:schemeClr val="bg1"/>
                </a:solidFill>
                <a:latin typeface="Gill Sans MT" panose="020B0502020104020203" pitchFamily="34" charset="0"/>
              </a:rPr>
              <a:t>jluis@procalculo.com</a:t>
            </a:r>
            <a:endParaRPr lang="es-CO" sz="1600" b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078E95C-DB7B-D9F5-D44B-14C05EB35739}"/>
              </a:ext>
            </a:extLst>
          </p:cNvPr>
          <p:cNvSpPr txBox="1"/>
          <p:nvPr/>
        </p:nvSpPr>
        <p:spPr>
          <a:xfrm>
            <a:off x="4572000" y="3779278"/>
            <a:ext cx="38862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MX" sz="3600" b="1" dirty="0">
                <a:solidFill>
                  <a:srgbClr val="FFC000"/>
                </a:solidFill>
                <a:latin typeface="Gill Sans MT"/>
              </a:rPr>
              <a:t>Muchas Gracias!</a:t>
            </a:r>
            <a:endParaRPr lang="es-MX" sz="36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502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56BE80E-9E56-0A8A-C83E-A5BDF65FE063}"/>
              </a:ext>
            </a:extLst>
          </p:cNvPr>
          <p:cNvSpPr txBox="1"/>
          <p:nvPr/>
        </p:nvSpPr>
        <p:spPr>
          <a:xfrm>
            <a:off x="4572000" y="3779278"/>
            <a:ext cx="38862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MX" sz="3600" b="1" dirty="0">
                <a:solidFill>
                  <a:srgbClr val="FFC000"/>
                </a:solidFill>
                <a:latin typeface="Gill Sans MT"/>
              </a:rPr>
              <a:t>Muchas Gracias!</a:t>
            </a:r>
            <a:endParaRPr lang="es-MX" sz="36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pic>
        <p:nvPicPr>
          <p:cNvPr id="8" name="Imagen 7" descr="Código QR&#10;&#10;Descripción generada automáticamente">
            <a:extLst>
              <a:ext uri="{FF2B5EF4-FFF2-40B4-BE49-F238E27FC236}">
                <a16:creationId xmlns:a16="http://schemas.microsoft.com/office/drawing/2014/main" id="{BD322B92-79F5-4833-1242-9A013CBB6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358" y="1149007"/>
            <a:ext cx="2845485" cy="284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54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8">
            <a:extLst>
              <a:ext uri="{FF2B5EF4-FFF2-40B4-BE49-F238E27FC236}">
                <a16:creationId xmlns:a16="http://schemas.microsoft.com/office/drawing/2014/main" id="{D8BE967A-CFD3-5821-5137-42717C34AAB8}"/>
              </a:ext>
            </a:extLst>
          </p:cNvPr>
          <p:cNvSpPr txBox="1"/>
          <p:nvPr/>
        </p:nvSpPr>
        <p:spPr>
          <a:xfrm>
            <a:off x="4761310" y="1303279"/>
            <a:ext cx="45824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1" i="1" dirty="0">
                <a:latin typeface="Gill Sans MT" panose="020B0502020104020203" pitchFamily="34" charset="0"/>
                <a:ea typeface="Oswald Bold"/>
                <a:cs typeface="Oswald Bold"/>
                <a:sym typeface="Oswald Bold"/>
              </a:rPr>
              <a:t>01</a:t>
            </a: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F47625E3-2A11-F815-8D45-444BD43B4486}"/>
              </a:ext>
            </a:extLst>
          </p:cNvPr>
          <p:cNvSpPr txBox="1"/>
          <p:nvPr/>
        </p:nvSpPr>
        <p:spPr>
          <a:xfrm>
            <a:off x="4761310" y="1748594"/>
            <a:ext cx="45824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1" i="1" dirty="0">
                <a:latin typeface="Gill Sans MT" panose="020B0502020104020203" pitchFamily="34" charset="0"/>
                <a:ea typeface="Oswald Bold"/>
                <a:cs typeface="Oswald Bold"/>
                <a:sym typeface="Oswald Bold"/>
              </a:rPr>
              <a:t>02</a:t>
            </a: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0B6B5484-68F7-F517-07CD-07F84F18F5BE}"/>
              </a:ext>
            </a:extLst>
          </p:cNvPr>
          <p:cNvSpPr txBox="1"/>
          <p:nvPr/>
        </p:nvSpPr>
        <p:spPr>
          <a:xfrm>
            <a:off x="4761310" y="2205509"/>
            <a:ext cx="45824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1" i="1" dirty="0">
                <a:latin typeface="Gill Sans MT" panose="020B0502020104020203" pitchFamily="34" charset="0"/>
                <a:ea typeface="Oswald Bold"/>
                <a:cs typeface="Oswald Bold"/>
                <a:sym typeface="Oswald Bold"/>
              </a:rPr>
              <a:t>03</a:t>
            </a:r>
          </a:p>
        </p:txBody>
      </p:sp>
      <p:sp>
        <p:nvSpPr>
          <p:cNvPr id="26" name="TextBox 11">
            <a:extLst>
              <a:ext uri="{FF2B5EF4-FFF2-40B4-BE49-F238E27FC236}">
                <a16:creationId xmlns:a16="http://schemas.microsoft.com/office/drawing/2014/main" id="{20EB6BEF-7EAB-D213-88A8-E9BBB4E8A4C4}"/>
              </a:ext>
            </a:extLst>
          </p:cNvPr>
          <p:cNvSpPr txBox="1"/>
          <p:nvPr/>
        </p:nvSpPr>
        <p:spPr>
          <a:xfrm>
            <a:off x="4761310" y="2639224"/>
            <a:ext cx="45824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1" i="1" dirty="0">
                <a:latin typeface="Gill Sans MT" panose="020B0502020104020203" pitchFamily="34" charset="0"/>
                <a:ea typeface="Oswald Bold"/>
                <a:cs typeface="Oswald Bold"/>
                <a:sym typeface="Oswald Bold"/>
              </a:rPr>
              <a:t>04</a:t>
            </a:r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id="{B05312EF-6729-F0A1-C278-FD2AB28DF2F3}"/>
              </a:ext>
            </a:extLst>
          </p:cNvPr>
          <p:cNvSpPr txBox="1"/>
          <p:nvPr/>
        </p:nvSpPr>
        <p:spPr>
          <a:xfrm>
            <a:off x="4761310" y="3078884"/>
            <a:ext cx="45824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1" i="1" dirty="0">
                <a:latin typeface="Gill Sans MT" panose="020B0502020104020203" pitchFamily="34" charset="0"/>
                <a:ea typeface="Oswald Bold"/>
                <a:cs typeface="Oswald Bold"/>
                <a:sym typeface="Oswald Bold"/>
              </a:rPr>
              <a:t>05</a:t>
            </a: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47ABE05A-F7AC-DDAC-6B83-BD8D3C4FCFDF}"/>
              </a:ext>
            </a:extLst>
          </p:cNvPr>
          <p:cNvSpPr txBox="1"/>
          <p:nvPr/>
        </p:nvSpPr>
        <p:spPr>
          <a:xfrm>
            <a:off x="4761310" y="3529854"/>
            <a:ext cx="45824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1" i="1" dirty="0">
                <a:latin typeface="Gill Sans MT" panose="020B0502020104020203" pitchFamily="34" charset="0"/>
                <a:ea typeface="Oswald Bold"/>
                <a:cs typeface="Oswald Bold"/>
                <a:sym typeface="Oswald Bold"/>
              </a:rPr>
              <a:t>06</a:t>
            </a:r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470B8642-38C9-5A7F-9F2C-2EFD663E3BA9}"/>
              </a:ext>
            </a:extLst>
          </p:cNvPr>
          <p:cNvSpPr txBox="1"/>
          <p:nvPr/>
        </p:nvSpPr>
        <p:spPr>
          <a:xfrm>
            <a:off x="5299192" y="1331409"/>
            <a:ext cx="179627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400" spc="247" dirty="0">
                <a:solidFill>
                  <a:srgbClr val="231F20"/>
                </a:solidFill>
                <a:latin typeface="Gill Sans MT" panose="020B0502020104020203" pitchFamily="34" charset="0"/>
                <a:ea typeface="DM Sans"/>
                <a:cs typeface="DM Sans"/>
                <a:sym typeface="DM Sans"/>
              </a:rPr>
              <a:t>CORE</a:t>
            </a:r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FE14092B-DD0D-0169-1188-6BB3A3847DE0}"/>
              </a:ext>
            </a:extLst>
          </p:cNvPr>
          <p:cNvSpPr txBox="1"/>
          <p:nvPr/>
        </p:nvSpPr>
        <p:spPr>
          <a:xfrm>
            <a:off x="5299192" y="1776724"/>
            <a:ext cx="179627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400" spc="247" dirty="0">
                <a:solidFill>
                  <a:srgbClr val="231F20"/>
                </a:solidFill>
                <a:latin typeface="Gill Sans MT" panose="020B0502020104020203" pitchFamily="34" charset="0"/>
                <a:ea typeface="DM Sans"/>
                <a:cs typeface="DM Sans"/>
                <a:sym typeface="DM Sans"/>
              </a:rPr>
              <a:t>AUTH</a:t>
            </a:r>
          </a:p>
        </p:txBody>
      </p:sp>
      <p:sp>
        <p:nvSpPr>
          <p:cNvPr id="32" name="TextBox 17">
            <a:extLst>
              <a:ext uri="{FF2B5EF4-FFF2-40B4-BE49-F238E27FC236}">
                <a16:creationId xmlns:a16="http://schemas.microsoft.com/office/drawing/2014/main" id="{A9F7A1C3-2721-A4B3-B71A-CE46B7CE6C6E}"/>
              </a:ext>
            </a:extLst>
          </p:cNvPr>
          <p:cNvSpPr txBox="1"/>
          <p:nvPr/>
        </p:nvSpPr>
        <p:spPr>
          <a:xfrm>
            <a:off x="5299192" y="2222039"/>
            <a:ext cx="179627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1400" spc="247" dirty="0">
                <a:solidFill>
                  <a:srgbClr val="231F20"/>
                </a:solidFill>
                <a:latin typeface="Gill Sans MT" panose="020B0502020104020203" pitchFamily="34" charset="0"/>
                <a:ea typeface="DM Sans"/>
                <a:cs typeface="DM Sans"/>
                <a:sym typeface="DM Sans"/>
              </a:rPr>
              <a:t>ARCHIVE</a:t>
            </a:r>
          </a:p>
        </p:txBody>
      </p:sp>
      <p:sp>
        <p:nvSpPr>
          <p:cNvPr id="33" name="TextBox 18">
            <a:extLst>
              <a:ext uri="{FF2B5EF4-FFF2-40B4-BE49-F238E27FC236}">
                <a16:creationId xmlns:a16="http://schemas.microsoft.com/office/drawing/2014/main" id="{233C644E-1BCF-F00D-C53D-2C6985717E37}"/>
              </a:ext>
            </a:extLst>
          </p:cNvPr>
          <p:cNvSpPr txBox="1"/>
          <p:nvPr/>
        </p:nvSpPr>
        <p:spPr>
          <a:xfrm>
            <a:off x="5299192" y="2667354"/>
            <a:ext cx="179627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1400" spc="247" dirty="0">
                <a:solidFill>
                  <a:srgbClr val="231F20"/>
                </a:solidFill>
                <a:latin typeface="Gill Sans MT" panose="020B0502020104020203" pitchFamily="34" charset="0"/>
                <a:ea typeface="DM Sans"/>
                <a:cs typeface="DM Sans"/>
                <a:sym typeface="DM Sans"/>
              </a:rPr>
              <a:t>NOTIFICATIONS</a:t>
            </a:r>
          </a:p>
        </p:txBody>
      </p:sp>
      <p:sp>
        <p:nvSpPr>
          <p:cNvPr id="34" name="TextBox 19">
            <a:extLst>
              <a:ext uri="{FF2B5EF4-FFF2-40B4-BE49-F238E27FC236}">
                <a16:creationId xmlns:a16="http://schemas.microsoft.com/office/drawing/2014/main" id="{EA2C7D96-079D-DBCA-FB36-8266DCE3B430}"/>
              </a:ext>
            </a:extLst>
          </p:cNvPr>
          <p:cNvSpPr txBox="1"/>
          <p:nvPr/>
        </p:nvSpPr>
        <p:spPr>
          <a:xfrm>
            <a:off x="5311253" y="3557984"/>
            <a:ext cx="179627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1400" spc="247" dirty="0">
                <a:solidFill>
                  <a:srgbClr val="231F20"/>
                </a:solidFill>
                <a:latin typeface="Gill Sans MT" panose="020B0502020104020203" pitchFamily="34" charset="0"/>
                <a:ea typeface="DM Sans"/>
                <a:cs typeface="DM Sans"/>
                <a:sym typeface="DM Sans"/>
              </a:rPr>
              <a:t>WEBHOOKS</a:t>
            </a:r>
          </a:p>
        </p:txBody>
      </p:sp>
      <p:sp>
        <p:nvSpPr>
          <p:cNvPr id="36" name="TextBox 21">
            <a:extLst>
              <a:ext uri="{FF2B5EF4-FFF2-40B4-BE49-F238E27FC236}">
                <a16:creationId xmlns:a16="http://schemas.microsoft.com/office/drawing/2014/main" id="{A48EDBDA-CB06-363C-7E83-9445BE35F753}"/>
              </a:ext>
            </a:extLst>
          </p:cNvPr>
          <p:cNvSpPr txBox="1"/>
          <p:nvPr/>
        </p:nvSpPr>
        <p:spPr>
          <a:xfrm>
            <a:off x="5311253" y="3112669"/>
            <a:ext cx="179627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1400" spc="247" dirty="0">
                <a:solidFill>
                  <a:srgbClr val="231F20"/>
                </a:solidFill>
                <a:latin typeface="Gill Sans MT" panose="020B0502020104020203" pitchFamily="34" charset="0"/>
                <a:ea typeface="DM Sans"/>
                <a:cs typeface="DM Sans"/>
                <a:sym typeface="DM Sans"/>
              </a:rPr>
              <a:t>ORDERING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0C25A668-FEDF-61B4-7A91-65B3FFF6969D}"/>
              </a:ext>
            </a:extLst>
          </p:cNvPr>
          <p:cNvGrpSpPr/>
          <p:nvPr/>
        </p:nvGrpSpPr>
        <p:grpSpPr>
          <a:xfrm>
            <a:off x="308471" y="1509724"/>
            <a:ext cx="4074220" cy="2126098"/>
            <a:chOff x="0" y="-9525"/>
            <a:chExt cx="7971159" cy="5669592"/>
          </a:xfrm>
        </p:grpSpPr>
        <p:sp>
          <p:nvSpPr>
            <p:cNvPr id="3" name="TextBox 3">
              <a:extLst>
                <a:ext uri="{FF2B5EF4-FFF2-40B4-BE49-F238E27FC236}">
                  <a16:creationId xmlns:a16="http://schemas.microsoft.com/office/drawing/2014/main" id="{A65D4ED5-6F22-96BB-682B-8E31C1B22755}"/>
                </a:ext>
              </a:extLst>
            </p:cNvPr>
            <p:cNvSpPr txBox="1"/>
            <p:nvPr/>
          </p:nvSpPr>
          <p:spPr>
            <a:xfrm>
              <a:off x="0" y="1123269"/>
              <a:ext cx="7971159" cy="4536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5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Gill Sans MT" panose="020B0502020104020203" pitchFamily="34" charset="0"/>
                  <a:ea typeface="Roboto Bold"/>
                  <a:cs typeface="Roboto Bold"/>
                  <a:sym typeface="Roboto Bold"/>
                </a:rPr>
                <a:t>CLASIFICACIÓN DE LAS ENDPOINTS </a:t>
              </a: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32A8212-211A-5BC1-8163-BAC9BF5945E1}"/>
                </a:ext>
              </a:extLst>
            </p:cNvPr>
            <p:cNvSpPr txBox="1"/>
            <p:nvPr/>
          </p:nvSpPr>
          <p:spPr>
            <a:xfrm>
              <a:off x="0" y="-9525"/>
              <a:ext cx="7971159" cy="615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45" dirty="0">
                  <a:solidFill>
                    <a:srgbClr val="FFBE40"/>
                  </a:solidFill>
                  <a:latin typeface="Gill Sans MT" panose="020B0502020104020203" pitchFamily="34" charset="0"/>
                  <a:ea typeface="Roboto Bold"/>
                  <a:cs typeface="Roboto Bold"/>
                  <a:sym typeface="Roboto Bold"/>
                </a:rPr>
                <a:t>¿</a:t>
              </a:r>
              <a:r>
                <a:rPr lang="en-US" b="1" spc="45" dirty="0" err="1">
                  <a:solidFill>
                    <a:srgbClr val="FFBE40"/>
                  </a:solidFill>
                  <a:latin typeface="Gill Sans MT" panose="020B0502020104020203" pitchFamily="34" charset="0"/>
                  <a:ea typeface="Roboto Bold"/>
                  <a:cs typeface="Roboto Bold"/>
                  <a:sym typeface="Roboto Bold"/>
                </a:rPr>
                <a:t>Qué</a:t>
              </a:r>
              <a:r>
                <a:rPr lang="en-US" b="1" spc="45" dirty="0">
                  <a:solidFill>
                    <a:srgbClr val="FFBE40"/>
                  </a:solidFill>
                  <a:latin typeface="Gill Sans MT" panose="020B0502020104020203" pitchFamily="34" charset="0"/>
                  <a:ea typeface="Roboto Bold"/>
                  <a:cs typeface="Roboto Bold"/>
                  <a:sym typeface="Roboto Bold"/>
                </a:rPr>
                <a:t> Nos </a:t>
              </a:r>
              <a:r>
                <a:rPr lang="en-US" b="1" spc="45" dirty="0" err="1">
                  <a:solidFill>
                    <a:srgbClr val="FFBE40"/>
                  </a:solidFill>
                  <a:latin typeface="Gill Sans MT" panose="020B0502020104020203" pitchFamily="34" charset="0"/>
                  <a:ea typeface="Roboto Bold"/>
                  <a:cs typeface="Roboto Bold"/>
                  <a:sym typeface="Roboto Bold"/>
                </a:rPr>
                <a:t>Espera</a:t>
              </a:r>
              <a:r>
                <a:rPr lang="en-US" b="1" spc="45" dirty="0">
                  <a:solidFill>
                    <a:srgbClr val="FFBE40"/>
                  </a:solidFill>
                  <a:latin typeface="Gill Sans MT" panose="020B0502020104020203" pitchFamily="34" charset="0"/>
                  <a:ea typeface="Roboto Bold"/>
                  <a:cs typeface="Roboto Bold"/>
                  <a:sym typeface="Roboto Bold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9807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5">
            <a:extLst>
              <a:ext uri="{FF2B5EF4-FFF2-40B4-BE49-F238E27FC236}">
                <a16:creationId xmlns:a16="http://schemas.microsoft.com/office/drawing/2014/main" id="{7D485899-3648-8B4E-8F0F-2D3B330B9751}"/>
              </a:ext>
            </a:extLst>
          </p:cNvPr>
          <p:cNvSpPr txBox="1"/>
          <p:nvPr/>
        </p:nvSpPr>
        <p:spPr>
          <a:xfrm>
            <a:off x="350875" y="2625756"/>
            <a:ext cx="3648248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b="1" spc="45" dirty="0">
                <a:solidFill>
                  <a:srgbClr val="FFBE40"/>
                </a:solidFill>
                <a:latin typeface="Gill Sans MT" panose="020B0502020104020203" pitchFamily="34" charset="0"/>
                <a:ea typeface="Roboto Bold"/>
                <a:sym typeface="DM Sans"/>
              </a:rPr>
              <a:t>Core Operations. Pings, Statuses, Api Health, </a:t>
            </a:r>
            <a:r>
              <a:rPr lang="en-US" b="1" spc="45" dirty="0" err="1">
                <a:solidFill>
                  <a:srgbClr val="FFBE40"/>
                </a:solidFill>
                <a:latin typeface="Gill Sans MT" panose="020B0502020104020203" pitchFamily="34" charset="0"/>
                <a:ea typeface="Roboto Bold"/>
                <a:sym typeface="DM Sans"/>
              </a:rPr>
              <a:t>Etc</a:t>
            </a:r>
            <a:r>
              <a:rPr lang="en-US" b="1" spc="45" dirty="0">
                <a:solidFill>
                  <a:srgbClr val="FFBE40"/>
                </a:solidFill>
                <a:latin typeface="Gill Sans MT" panose="020B0502020104020203" pitchFamily="34" charset="0"/>
                <a:ea typeface="Roboto Bold"/>
                <a:sym typeface="DM Sans"/>
              </a:rPr>
              <a:t>…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18F6637-4CC5-2A01-FA35-66D879194BAB}"/>
              </a:ext>
            </a:extLst>
          </p:cNvPr>
          <p:cNvSpPr txBox="1"/>
          <p:nvPr/>
        </p:nvSpPr>
        <p:spPr>
          <a:xfrm>
            <a:off x="350875" y="1890934"/>
            <a:ext cx="32454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chemeClr val="bg1"/>
                </a:solidFill>
                <a:latin typeface="Gill Sans MT" panose="020B0502020104020203" pitchFamily="34" charset="0"/>
              </a:rPr>
              <a:t>CORE</a:t>
            </a:r>
            <a:endParaRPr lang="es-CO" sz="3200" b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D43BF410-39A6-AB9E-EBEB-7490A1C6C565}"/>
              </a:ext>
            </a:extLst>
          </p:cNvPr>
          <p:cNvGrpSpPr/>
          <p:nvPr/>
        </p:nvGrpSpPr>
        <p:grpSpPr>
          <a:xfrm>
            <a:off x="5730312" y="942557"/>
            <a:ext cx="2902687" cy="317747"/>
            <a:chOff x="0" y="0"/>
            <a:chExt cx="2162284" cy="18882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63025E1-0B7B-7FEF-9C66-16609F89FECB}"/>
                </a:ext>
              </a:extLst>
            </p:cNvPr>
            <p:cNvSpPr/>
            <p:nvPr/>
          </p:nvSpPr>
          <p:spPr>
            <a:xfrm>
              <a:off x="0" y="0"/>
              <a:ext cx="2162284" cy="188821"/>
            </a:xfrm>
            <a:custGeom>
              <a:avLst/>
              <a:gdLst/>
              <a:ahLst/>
              <a:cxnLst/>
              <a:rect l="l" t="t" r="r" b="b"/>
              <a:pathLst>
                <a:path w="2162284" h="188821">
                  <a:moveTo>
                    <a:pt x="0" y="0"/>
                  </a:moveTo>
                  <a:lnTo>
                    <a:pt x="2162284" y="0"/>
                  </a:lnTo>
                  <a:lnTo>
                    <a:pt x="2162284" y="188821"/>
                  </a:lnTo>
                  <a:lnTo>
                    <a:pt x="0" y="188821"/>
                  </a:lnTo>
                  <a:close/>
                </a:path>
              </a:pathLst>
            </a:custGeom>
            <a:solidFill>
              <a:srgbClr val="28B825"/>
            </a:solidFill>
          </p:spPr>
          <p:txBody>
            <a:bodyPr/>
            <a:lstStyle/>
            <a:p>
              <a:endParaRPr lang="es-CO" sz="450">
                <a:latin typeface="Gill Sans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1085223-31E3-B113-EF30-22C2700BB397}"/>
                </a:ext>
              </a:extLst>
            </p:cNvPr>
            <p:cNvSpPr txBox="1"/>
            <p:nvPr/>
          </p:nvSpPr>
          <p:spPr>
            <a:xfrm>
              <a:off x="0" y="-47625"/>
              <a:ext cx="2162284" cy="23644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750"/>
                </a:lnSpc>
              </a:pPr>
              <a:endParaRPr sz="450">
                <a:latin typeface="Gill Sans"/>
              </a:endParaRPr>
            </a:p>
          </p:txBody>
        </p:sp>
      </p:grpSp>
      <p:sp>
        <p:nvSpPr>
          <p:cNvPr id="5" name="TextBox 8">
            <a:extLst>
              <a:ext uri="{FF2B5EF4-FFF2-40B4-BE49-F238E27FC236}">
                <a16:creationId xmlns:a16="http://schemas.microsoft.com/office/drawing/2014/main" id="{36B75A49-70B0-18D0-490A-91157F46BA67}"/>
              </a:ext>
            </a:extLst>
          </p:cNvPr>
          <p:cNvSpPr txBox="1"/>
          <p:nvPr/>
        </p:nvSpPr>
        <p:spPr>
          <a:xfrm>
            <a:off x="6012091" y="609599"/>
            <a:ext cx="2781034" cy="2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15"/>
              </a:lnSpc>
            </a:pPr>
            <a:r>
              <a:rPr lang="en-US" sz="1596" b="1" dirty="0">
                <a:solidFill>
                  <a:srgbClr val="090909"/>
                </a:solidFill>
                <a:latin typeface="Gill Sans"/>
                <a:ea typeface="Roboto Bold"/>
                <a:cs typeface="Roboto Bold"/>
                <a:sym typeface="Roboto Bold"/>
              </a:rPr>
              <a:t>Ping the service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3B5E7FB3-026A-1211-6216-C9AD52DE9223}"/>
              </a:ext>
            </a:extLst>
          </p:cNvPr>
          <p:cNvSpPr txBox="1"/>
          <p:nvPr/>
        </p:nvSpPr>
        <p:spPr>
          <a:xfrm>
            <a:off x="4745959" y="568113"/>
            <a:ext cx="865825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926"/>
              </a:lnSpc>
            </a:pPr>
            <a:r>
              <a:rPr lang="en-US" sz="2400" b="1" dirty="0">
                <a:solidFill>
                  <a:srgbClr val="28B825"/>
                </a:solidFill>
                <a:latin typeface="Gill Sans"/>
                <a:ea typeface="Roboto Bold"/>
                <a:cs typeface="Roboto Bold"/>
                <a:sym typeface="Roboto Bold"/>
              </a:rPr>
              <a:t>GET</a:t>
            </a: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514B163F-D77C-84C1-A120-0ACA89602A7F}"/>
              </a:ext>
            </a:extLst>
          </p:cNvPr>
          <p:cNvSpPr txBox="1"/>
          <p:nvPr/>
        </p:nvSpPr>
        <p:spPr>
          <a:xfrm>
            <a:off x="6012091" y="1509398"/>
            <a:ext cx="2781034" cy="2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15"/>
              </a:lnSpc>
            </a:pPr>
            <a:r>
              <a:rPr lang="en-US" sz="1596" b="1">
                <a:solidFill>
                  <a:srgbClr val="090909"/>
                </a:solidFill>
                <a:latin typeface="Gill Sans"/>
                <a:ea typeface="Roboto Bold"/>
                <a:cs typeface="Roboto Bold"/>
                <a:sym typeface="Roboto Bold"/>
              </a:rPr>
              <a:t>Health status for the service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4A44363E-8B22-AC68-755D-DA724C916930}"/>
              </a:ext>
            </a:extLst>
          </p:cNvPr>
          <p:cNvSpPr txBox="1"/>
          <p:nvPr/>
        </p:nvSpPr>
        <p:spPr>
          <a:xfrm>
            <a:off x="6012091" y="2457775"/>
            <a:ext cx="2781034" cy="2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15"/>
              </a:lnSpc>
            </a:pPr>
            <a:r>
              <a:rPr lang="en-US" sz="1596" b="1">
                <a:solidFill>
                  <a:srgbClr val="090909"/>
                </a:solidFill>
                <a:latin typeface="Gill Sans"/>
                <a:ea typeface="Roboto Bold"/>
                <a:cs typeface="Roboto Bold"/>
                <a:sym typeface="Roboto Bold"/>
              </a:rPr>
              <a:t>Rapid Doc experiment</a:t>
            </a: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22EFAC56-3F67-B9A2-FC97-9C59EA3FDB3D}"/>
              </a:ext>
            </a:extLst>
          </p:cNvPr>
          <p:cNvSpPr txBox="1"/>
          <p:nvPr/>
        </p:nvSpPr>
        <p:spPr>
          <a:xfrm>
            <a:off x="4745959" y="1467913"/>
            <a:ext cx="865825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926"/>
              </a:lnSpc>
            </a:pPr>
            <a:r>
              <a:rPr lang="en-US" sz="2400" b="1">
                <a:solidFill>
                  <a:srgbClr val="28B825"/>
                </a:solidFill>
                <a:latin typeface="Gill Sans"/>
                <a:ea typeface="Roboto Bold"/>
                <a:cs typeface="Roboto Bold"/>
                <a:sym typeface="Roboto Bold"/>
              </a:rPr>
              <a:t>GET</a:t>
            </a: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2AB5709E-4B9B-DCDD-BF61-B1A1A250A888}"/>
              </a:ext>
            </a:extLst>
          </p:cNvPr>
          <p:cNvSpPr txBox="1"/>
          <p:nvPr/>
        </p:nvSpPr>
        <p:spPr>
          <a:xfrm>
            <a:off x="4745959" y="2416289"/>
            <a:ext cx="865825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926"/>
              </a:lnSpc>
            </a:pPr>
            <a:r>
              <a:rPr lang="en-US" sz="2400" b="1" dirty="0">
                <a:solidFill>
                  <a:srgbClr val="28B825"/>
                </a:solidFill>
                <a:latin typeface="Gill Sans"/>
                <a:ea typeface="Roboto Bold"/>
                <a:cs typeface="Roboto Bold"/>
                <a:sym typeface="Roboto Bold"/>
              </a:rPr>
              <a:t>GET</a:t>
            </a: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AEB98476-55E4-EF15-BF5B-784FC87B2571}"/>
              </a:ext>
            </a:extLst>
          </p:cNvPr>
          <p:cNvSpPr txBox="1"/>
          <p:nvPr/>
        </p:nvSpPr>
        <p:spPr>
          <a:xfrm>
            <a:off x="6012091" y="3406151"/>
            <a:ext cx="2781034" cy="2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15"/>
              </a:lnSpc>
            </a:pPr>
            <a:r>
              <a:rPr lang="en-US" sz="1596" b="1">
                <a:solidFill>
                  <a:srgbClr val="090909"/>
                </a:solidFill>
                <a:latin typeface="Gill Sans"/>
                <a:ea typeface="Roboto Bold"/>
                <a:cs typeface="Roboto Bold"/>
                <a:sym typeface="Roboto Bold"/>
              </a:rPr>
              <a:t>Initiate a demo delivery</a:t>
            </a: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AAFB7689-FB5B-B3D5-D4B3-41C8878557D6}"/>
              </a:ext>
            </a:extLst>
          </p:cNvPr>
          <p:cNvSpPr txBox="1"/>
          <p:nvPr/>
        </p:nvSpPr>
        <p:spPr>
          <a:xfrm>
            <a:off x="4745959" y="3364666"/>
            <a:ext cx="865825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926"/>
              </a:lnSpc>
            </a:pPr>
            <a:r>
              <a:rPr lang="en-US" sz="2400" b="1">
                <a:solidFill>
                  <a:srgbClr val="0CC0DF"/>
                </a:solidFill>
                <a:latin typeface="Gill Sans"/>
                <a:ea typeface="Roboto Bold"/>
                <a:cs typeface="Roboto Bold"/>
                <a:sym typeface="Roboto Bold"/>
              </a:rPr>
              <a:t>POST</a:t>
            </a:r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209EDB67-264A-8DF5-826C-F696C3322A0A}"/>
              </a:ext>
            </a:extLst>
          </p:cNvPr>
          <p:cNvSpPr txBox="1"/>
          <p:nvPr/>
        </p:nvSpPr>
        <p:spPr>
          <a:xfrm>
            <a:off x="5826451" y="983023"/>
            <a:ext cx="2547696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2"/>
              </a:lnSpc>
            </a:pPr>
            <a:r>
              <a:rPr lang="en-US" sz="1400" b="1" dirty="0">
                <a:solidFill>
                  <a:schemeClr val="bg1"/>
                </a:solidFill>
                <a:latin typeface="Gill Sans"/>
                <a:ea typeface="Roboto Bold"/>
                <a:cs typeface="Roboto Bold"/>
                <a:sym typeface="Roboto Bold"/>
              </a:rPr>
              <a:t>200 - Get a polite pong back</a:t>
            </a:r>
          </a:p>
        </p:txBody>
      </p:sp>
      <p:grpSp>
        <p:nvGrpSpPr>
          <p:cNvPr id="14" name="Group 17">
            <a:extLst>
              <a:ext uri="{FF2B5EF4-FFF2-40B4-BE49-F238E27FC236}">
                <a16:creationId xmlns:a16="http://schemas.microsoft.com/office/drawing/2014/main" id="{0DED3561-5655-C935-55FC-53E44ACF15AF}"/>
              </a:ext>
            </a:extLst>
          </p:cNvPr>
          <p:cNvGrpSpPr/>
          <p:nvPr/>
        </p:nvGrpSpPr>
        <p:grpSpPr>
          <a:xfrm>
            <a:off x="5730312" y="1890934"/>
            <a:ext cx="2902687" cy="317747"/>
            <a:chOff x="0" y="0"/>
            <a:chExt cx="2162284" cy="188821"/>
          </a:xfrm>
        </p:grpSpPr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B5734C24-BD9B-77D6-47D3-CAC8CCB32E8D}"/>
                </a:ext>
              </a:extLst>
            </p:cNvPr>
            <p:cNvSpPr/>
            <p:nvPr/>
          </p:nvSpPr>
          <p:spPr>
            <a:xfrm>
              <a:off x="0" y="0"/>
              <a:ext cx="2162284" cy="188821"/>
            </a:xfrm>
            <a:custGeom>
              <a:avLst/>
              <a:gdLst/>
              <a:ahLst/>
              <a:cxnLst/>
              <a:rect l="l" t="t" r="r" b="b"/>
              <a:pathLst>
                <a:path w="2162284" h="188821">
                  <a:moveTo>
                    <a:pt x="0" y="0"/>
                  </a:moveTo>
                  <a:lnTo>
                    <a:pt x="2162284" y="0"/>
                  </a:lnTo>
                  <a:lnTo>
                    <a:pt x="2162284" y="188821"/>
                  </a:lnTo>
                  <a:lnTo>
                    <a:pt x="0" y="188821"/>
                  </a:lnTo>
                  <a:close/>
                </a:path>
              </a:pathLst>
            </a:custGeom>
            <a:solidFill>
              <a:srgbClr val="28B825"/>
            </a:solidFill>
          </p:spPr>
          <p:txBody>
            <a:bodyPr/>
            <a:lstStyle/>
            <a:p>
              <a:endParaRPr lang="es-CO" sz="450">
                <a:latin typeface="Gill Sans"/>
              </a:endParaRPr>
            </a:p>
          </p:txBody>
        </p:sp>
        <p:sp>
          <p:nvSpPr>
            <p:cNvPr id="16" name="TextBox 19">
              <a:extLst>
                <a:ext uri="{FF2B5EF4-FFF2-40B4-BE49-F238E27FC236}">
                  <a16:creationId xmlns:a16="http://schemas.microsoft.com/office/drawing/2014/main" id="{908CB83D-EFDF-8BF5-414F-ABE502CDC2C9}"/>
                </a:ext>
              </a:extLst>
            </p:cNvPr>
            <p:cNvSpPr txBox="1"/>
            <p:nvPr/>
          </p:nvSpPr>
          <p:spPr>
            <a:xfrm>
              <a:off x="0" y="-47625"/>
              <a:ext cx="2162284" cy="23644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750"/>
                </a:lnSpc>
              </a:pPr>
              <a:endParaRPr sz="450">
                <a:latin typeface="Gill Sans"/>
              </a:endParaRPr>
            </a:p>
          </p:txBody>
        </p:sp>
      </p:grpSp>
      <p:sp>
        <p:nvSpPr>
          <p:cNvPr id="17" name="TextBox 20">
            <a:extLst>
              <a:ext uri="{FF2B5EF4-FFF2-40B4-BE49-F238E27FC236}">
                <a16:creationId xmlns:a16="http://schemas.microsoft.com/office/drawing/2014/main" id="{48772BB2-03FE-3615-7656-AB55B84C9501}"/>
              </a:ext>
            </a:extLst>
          </p:cNvPr>
          <p:cNvSpPr txBox="1"/>
          <p:nvPr/>
        </p:nvSpPr>
        <p:spPr>
          <a:xfrm>
            <a:off x="5826451" y="1932067"/>
            <a:ext cx="2547696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2"/>
              </a:lnSpc>
            </a:pPr>
            <a:r>
              <a:rPr lang="en-US" sz="1400" b="1" dirty="0">
                <a:solidFill>
                  <a:srgbClr val="FFFFFF"/>
                </a:solidFill>
                <a:latin typeface="Gill Sans"/>
                <a:ea typeface="Roboto Bold"/>
                <a:cs typeface="Roboto Bold"/>
                <a:sym typeface="Roboto Bold"/>
              </a:rPr>
              <a:t>200 - Get a health status</a:t>
            </a:r>
          </a:p>
        </p:txBody>
      </p:sp>
      <p:grpSp>
        <p:nvGrpSpPr>
          <p:cNvPr id="25" name="Group 21">
            <a:extLst>
              <a:ext uri="{FF2B5EF4-FFF2-40B4-BE49-F238E27FC236}">
                <a16:creationId xmlns:a16="http://schemas.microsoft.com/office/drawing/2014/main" id="{B9E52D81-9746-6E06-F034-0DABA79379A8}"/>
              </a:ext>
            </a:extLst>
          </p:cNvPr>
          <p:cNvGrpSpPr/>
          <p:nvPr/>
        </p:nvGrpSpPr>
        <p:grpSpPr>
          <a:xfrm>
            <a:off x="5730312" y="2839311"/>
            <a:ext cx="2902687" cy="317747"/>
            <a:chOff x="0" y="0"/>
            <a:chExt cx="2162284" cy="188821"/>
          </a:xfrm>
        </p:grpSpPr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CD76D139-006A-376B-F577-79C73B10191D}"/>
                </a:ext>
              </a:extLst>
            </p:cNvPr>
            <p:cNvSpPr/>
            <p:nvPr/>
          </p:nvSpPr>
          <p:spPr>
            <a:xfrm>
              <a:off x="0" y="0"/>
              <a:ext cx="2162284" cy="188821"/>
            </a:xfrm>
            <a:custGeom>
              <a:avLst/>
              <a:gdLst/>
              <a:ahLst/>
              <a:cxnLst/>
              <a:rect l="l" t="t" r="r" b="b"/>
              <a:pathLst>
                <a:path w="2162284" h="188821">
                  <a:moveTo>
                    <a:pt x="0" y="0"/>
                  </a:moveTo>
                  <a:lnTo>
                    <a:pt x="2162284" y="0"/>
                  </a:lnTo>
                  <a:lnTo>
                    <a:pt x="2162284" y="188821"/>
                  </a:lnTo>
                  <a:lnTo>
                    <a:pt x="0" y="188821"/>
                  </a:lnTo>
                  <a:close/>
                </a:path>
              </a:pathLst>
            </a:custGeom>
            <a:solidFill>
              <a:srgbClr val="28B825"/>
            </a:solidFill>
          </p:spPr>
          <p:txBody>
            <a:bodyPr/>
            <a:lstStyle/>
            <a:p>
              <a:endParaRPr lang="es-CO" sz="450">
                <a:latin typeface="Gill Sans"/>
              </a:endParaRPr>
            </a:p>
          </p:txBody>
        </p:sp>
        <p:sp>
          <p:nvSpPr>
            <p:cNvPr id="28" name="TextBox 23">
              <a:extLst>
                <a:ext uri="{FF2B5EF4-FFF2-40B4-BE49-F238E27FC236}">
                  <a16:creationId xmlns:a16="http://schemas.microsoft.com/office/drawing/2014/main" id="{48573811-CB17-80B3-FCF6-B5D806357724}"/>
                </a:ext>
              </a:extLst>
            </p:cNvPr>
            <p:cNvSpPr txBox="1"/>
            <p:nvPr/>
          </p:nvSpPr>
          <p:spPr>
            <a:xfrm>
              <a:off x="0" y="-47625"/>
              <a:ext cx="2162284" cy="23644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750"/>
                </a:lnSpc>
              </a:pPr>
              <a:endParaRPr sz="450">
                <a:latin typeface="Gill Sans"/>
              </a:endParaRPr>
            </a:p>
          </p:txBody>
        </p:sp>
      </p:grpSp>
      <p:sp>
        <p:nvSpPr>
          <p:cNvPr id="29" name="TextBox 24">
            <a:extLst>
              <a:ext uri="{FF2B5EF4-FFF2-40B4-BE49-F238E27FC236}">
                <a16:creationId xmlns:a16="http://schemas.microsoft.com/office/drawing/2014/main" id="{D36DDAB7-E1E7-4CFC-3435-8F2BB921AC7C}"/>
              </a:ext>
            </a:extLst>
          </p:cNvPr>
          <p:cNvSpPr txBox="1"/>
          <p:nvPr/>
        </p:nvSpPr>
        <p:spPr>
          <a:xfrm>
            <a:off x="5826451" y="2880443"/>
            <a:ext cx="2547696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2"/>
              </a:lnSpc>
            </a:pPr>
            <a:r>
              <a:rPr lang="en-US" sz="1400" b="1" dirty="0">
                <a:solidFill>
                  <a:srgbClr val="FFFFFF"/>
                </a:solidFill>
                <a:latin typeface="Gill Sans"/>
                <a:ea typeface="Roboto Bold"/>
                <a:cs typeface="Roboto Bold"/>
                <a:sym typeface="Roboto Bold"/>
              </a:rPr>
              <a:t>200 - Rapid Doc experiment</a:t>
            </a:r>
          </a:p>
        </p:txBody>
      </p:sp>
      <p:grpSp>
        <p:nvGrpSpPr>
          <p:cNvPr id="31" name="Group 25">
            <a:extLst>
              <a:ext uri="{FF2B5EF4-FFF2-40B4-BE49-F238E27FC236}">
                <a16:creationId xmlns:a16="http://schemas.microsoft.com/office/drawing/2014/main" id="{C6F46D8F-64F7-C1B7-D716-B2ABD97A1DC7}"/>
              </a:ext>
            </a:extLst>
          </p:cNvPr>
          <p:cNvGrpSpPr/>
          <p:nvPr/>
        </p:nvGrpSpPr>
        <p:grpSpPr>
          <a:xfrm>
            <a:off x="5730312" y="3787687"/>
            <a:ext cx="2902687" cy="317747"/>
            <a:chOff x="0" y="0"/>
            <a:chExt cx="2162284" cy="188821"/>
          </a:xfrm>
        </p:grpSpPr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64296BB4-A910-AEBD-9574-F10AD5CABA7F}"/>
                </a:ext>
              </a:extLst>
            </p:cNvPr>
            <p:cNvSpPr/>
            <p:nvPr/>
          </p:nvSpPr>
          <p:spPr>
            <a:xfrm>
              <a:off x="0" y="0"/>
              <a:ext cx="2162284" cy="188821"/>
            </a:xfrm>
            <a:custGeom>
              <a:avLst/>
              <a:gdLst/>
              <a:ahLst/>
              <a:cxnLst/>
              <a:rect l="l" t="t" r="r" b="b"/>
              <a:pathLst>
                <a:path w="2162284" h="188821">
                  <a:moveTo>
                    <a:pt x="0" y="0"/>
                  </a:moveTo>
                  <a:lnTo>
                    <a:pt x="2162284" y="0"/>
                  </a:lnTo>
                  <a:lnTo>
                    <a:pt x="2162284" y="188821"/>
                  </a:lnTo>
                  <a:lnTo>
                    <a:pt x="0" y="188821"/>
                  </a:lnTo>
                  <a:close/>
                </a:path>
              </a:pathLst>
            </a:custGeom>
            <a:solidFill>
              <a:srgbClr val="28B825"/>
            </a:solidFill>
          </p:spPr>
          <p:txBody>
            <a:bodyPr/>
            <a:lstStyle/>
            <a:p>
              <a:endParaRPr lang="es-CO" sz="450">
                <a:latin typeface="Gill Sans"/>
              </a:endParaRPr>
            </a:p>
          </p:txBody>
        </p:sp>
        <p:sp>
          <p:nvSpPr>
            <p:cNvPr id="33" name="TextBox 27">
              <a:extLst>
                <a:ext uri="{FF2B5EF4-FFF2-40B4-BE49-F238E27FC236}">
                  <a16:creationId xmlns:a16="http://schemas.microsoft.com/office/drawing/2014/main" id="{F6EF997E-AF70-397B-3B4D-D6D86483C0E6}"/>
                </a:ext>
              </a:extLst>
            </p:cNvPr>
            <p:cNvSpPr txBox="1"/>
            <p:nvPr/>
          </p:nvSpPr>
          <p:spPr>
            <a:xfrm>
              <a:off x="0" y="-47625"/>
              <a:ext cx="2162284" cy="23644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750"/>
                </a:lnSpc>
              </a:pPr>
              <a:endParaRPr sz="450">
                <a:latin typeface="Gill Sans"/>
              </a:endParaRPr>
            </a:p>
          </p:txBody>
        </p:sp>
      </p:grpSp>
      <p:sp>
        <p:nvSpPr>
          <p:cNvPr id="34" name="TextBox 28">
            <a:extLst>
              <a:ext uri="{FF2B5EF4-FFF2-40B4-BE49-F238E27FC236}">
                <a16:creationId xmlns:a16="http://schemas.microsoft.com/office/drawing/2014/main" id="{3BB582D4-6954-AA58-BBCF-219DFEAFAB86}"/>
              </a:ext>
            </a:extLst>
          </p:cNvPr>
          <p:cNvSpPr txBox="1"/>
          <p:nvPr/>
        </p:nvSpPr>
        <p:spPr>
          <a:xfrm>
            <a:off x="5826451" y="3828820"/>
            <a:ext cx="2547696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2"/>
              </a:lnSpc>
            </a:pPr>
            <a:r>
              <a:rPr lang="en-US" sz="1400" b="1" dirty="0">
                <a:solidFill>
                  <a:srgbClr val="FFFFFF"/>
                </a:solidFill>
                <a:latin typeface="Gill Sans"/>
                <a:ea typeface="Roboto Bold"/>
                <a:cs typeface="Roboto Bold"/>
                <a:sym typeface="Roboto Bold"/>
              </a:rPr>
              <a:t>200 - Get demo delivery id</a:t>
            </a:r>
          </a:p>
        </p:txBody>
      </p:sp>
      <p:grpSp>
        <p:nvGrpSpPr>
          <p:cNvPr id="35" name="Group 29">
            <a:extLst>
              <a:ext uri="{FF2B5EF4-FFF2-40B4-BE49-F238E27FC236}">
                <a16:creationId xmlns:a16="http://schemas.microsoft.com/office/drawing/2014/main" id="{92A2E241-60EE-336D-8932-D38F81E911C7}"/>
              </a:ext>
            </a:extLst>
          </p:cNvPr>
          <p:cNvGrpSpPr/>
          <p:nvPr/>
        </p:nvGrpSpPr>
        <p:grpSpPr>
          <a:xfrm>
            <a:off x="5730312" y="4215193"/>
            <a:ext cx="2902687" cy="317747"/>
            <a:chOff x="0" y="0"/>
            <a:chExt cx="2162284" cy="188821"/>
          </a:xfrm>
        </p:grpSpPr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AEB4033B-C906-A9A3-C343-EE53323DDD9F}"/>
                </a:ext>
              </a:extLst>
            </p:cNvPr>
            <p:cNvSpPr/>
            <p:nvPr/>
          </p:nvSpPr>
          <p:spPr>
            <a:xfrm>
              <a:off x="0" y="0"/>
              <a:ext cx="2162284" cy="188821"/>
            </a:xfrm>
            <a:custGeom>
              <a:avLst/>
              <a:gdLst/>
              <a:ahLst/>
              <a:cxnLst/>
              <a:rect l="l" t="t" r="r" b="b"/>
              <a:pathLst>
                <a:path w="2162284" h="188821">
                  <a:moveTo>
                    <a:pt x="0" y="0"/>
                  </a:moveTo>
                  <a:lnTo>
                    <a:pt x="2162284" y="0"/>
                  </a:lnTo>
                  <a:lnTo>
                    <a:pt x="2162284" y="188821"/>
                  </a:lnTo>
                  <a:lnTo>
                    <a:pt x="0" y="188821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es-CO" sz="450">
                <a:latin typeface="Gill Sans"/>
              </a:endParaRPr>
            </a:p>
          </p:txBody>
        </p:sp>
        <p:sp>
          <p:nvSpPr>
            <p:cNvPr id="37" name="TextBox 31">
              <a:extLst>
                <a:ext uri="{FF2B5EF4-FFF2-40B4-BE49-F238E27FC236}">
                  <a16:creationId xmlns:a16="http://schemas.microsoft.com/office/drawing/2014/main" id="{5DD536F4-F870-1170-0CC2-169BE539BC6C}"/>
                </a:ext>
              </a:extLst>
            </p:cNvPr>
            <p:cNvSpPr txBox="1"/>
            <p:nvPr/>
          </p:nvSpPr>
          <p:spPr>
            <a:xfrm>
              <a:off x="0" y="-47625"/>
              <a:ext cx="2162284" cy="23644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750"/>
                </a:lnSpc>
              </a:pPr>
              <a:endParaRPr sz="450">
                <a:latin typeface="Gill Sans"/>
              </a:endParaRPr>
            </a:p>
          </p:txBody>
        </p:sp>
      </p:grpSp>
      <p:sp>
        <p:nvSpPr>
          <p:cNvPr id="38" name="TextBox 32">
            <a:extLst>
              <a:ext uri="{FF2B5EF4-FFF2-40B4-BE49-F238E27FC236}">
                <a16:creationId xmlns:a16="http://schemas.microsoft.com/office/drawing/2014/main" id="{EE11D538-D452-FBA8-D516-6D1D2CC0420B}"/>
              </a:ext>
            </a:extLst>
          </p:cNvPr>
          <p:cNvSpPr txBox="1"/>
          <p:nvPr/>
        </p:nvSpPr>
        <p:spPr>
          <a:xfrm>
            <a:off x="5778382" y="4256327"/>
            <a:ext cx="2547696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2"/>
              </a:lnSpc>
            </a:pPr>
            <a:r>
              <a:rPr lang="en-US" sz="1400" b="1">
                <a:solidFill>
                  <a:srgbClr val="FFFFFF"/>
                </a:solidFill>
                <a:latin typeface="Gill Sans"/>
                <a:ea typeface="Roboto Bold"/>
                <a:cs typeface="Roboto Bold"/>
                <a:sym typeface="Roboto Bold"/>
              </a:rPr>
              <a:t> 422 - Validation Error</a:t>
            </a:r>
          </a:p>
        </p:txBody>
      </p:sp>
    </p:spTree>
    <p:extLst>
      <p:ext uri="{BB962C8B-B14F-4D97-AF65-F5344CB8AC3E}">
        <p14:creationId xmlns:p14="http://schemas.microsoft.com/office/powerpoint/2010/main" val="3379730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4F36A4D-6567-93E1-0A76-3D687DA2C2F8}"/>
              </a:ext>
            </a:extLst>
          </p:cNvPr>
          <p:cNvGrpSpPr/>
          <p:nvPr/>
        </p:nvGrpSpPr>
        <p:grpSpPr>
          <a:xfrm>
            <a:off x="689382" y="813162"/>
            <a:ext cx="5516558" cy="1194958"/>
            <a:chOff x="0" y="-9525"/>
            <a:chExt cx="14710821" cy="3186554"/>
          </a:xfrm>
        </p:grpSpPr>
        <p:sp>
          <p:nvSpPr>
            <p:cNvPr id="3" name="TextBox 3">
              <a:extLst>
                <a:ext uri="{FF2B5EF4-FFF2-40B4-BE49-F238E27FC236}">
                  <a16:creationId xmlns:a16="http://schemas.microsoft.com/office/drawing/2014/main" id="{9606FAD3-FC28-9383-BC0D-819A907DC960}"/>
                </a:ext>
              </a:extLst>
            </p:cNvPr>
            <p:cNvSpPr txBox="1"/>
            <p:nvPr/>
          </p:nvSpPr>
          <p:spPr>
            <a:xfrm>
              <a:off x="0" y="1710645"/>
              <a:ext cx="14710821" cy="14663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10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Gill Sans MT" panose="020B0502020104020203" pitchFamily="34" charset="0"/>
                  <a:ea typeface="Roboto Bold"/>
                  <a:cs typeface="Roboto Bold"/>
                  <a:sym typeface="Roboto Bold"/>
                </a:rPr>
                <a:t>AUTH</a:t>
              </a: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1252F0E-B849-4688-E9E3-FAFB43F21CB8}"/>
                </a:ext>
              </a:extLst>
            </p:cNvPr>
            <p:cNvSpPr txBox="1"/>
            <p:nvPr/>
          </p:nvSpPr>
          <p:spPr>
            <a:xfrm>
              <a:off x="0" y="-9525"/>
              <a:ext cx="14710821" cy="1231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spc="45" dirty="0">
                  <a:solidFill>
                    <a:srgbClr val="FFBE40"/>
                  </a:solidFill>
                  <a:latin typeface="Gill Sans MT" panose="020B0502020104020203" pitchFamily="34" charset="0"/>
                  <a:ea typeface="Roboto Bold"/>
                  <a:cs typeface="Roboto Bold"/>
                  <a:sym typeface="Roboto Bold"/>
                </a:rPr>
                <a:t>Authentication Endpoints, </a:t>
              </a:r>
              <a:r>
                <a:rPr lang="en-US" b="1" spc="45" dirty="0" err="1">
                  <a:solidFill>
                    <a:srgbClr val="FFBE40"/>
                  </a:solidFill>
                  <a:latin typeface="Gill Sans MT" panose="020B0502020104020203" pitchFamily="34" charset="0"/>
                  <a:ea typeface="Roboto Bold"/>
                  <a:cs typeface="Roboto Bold"/>
                  <a:sym typeface="Roboto Bold"/>
                </a:rPr>
                <a:t>Whoami</a:t>
              </a:r>
              <a:r>
                <a:rPr lang="en-US" b="1" spc="45" dirty="0">
                  <a:solidFill>
                    <a:srgbClr val="FFBE40"/>
                  </a:solidFill>
                  <a:latin typeface="Gill Sans MT" panose="020B0502020104020203" pitchFamily="34" charset="0"/>
                  <a:ea typeface="Roboto Bold"/>
                  <a:cs typeface="Roboto Bold"/>
                  <a:sym typeface="Roboto Bold"/>
                </a:rPr>
                <a:t> And Customer Statistics</a:t>
              </a: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144C9FE9-6E9B-FF36-6B36-E5B1D36CFD93}"/>
              </a:ext>
            </a:extLst>
          </p:cNvPr>
          <p:cNvGrpSpPr/>
          <p:nvPr/>
        </p:nvGrpSpPr>
        <p:grpSpPr>
          <a:xfrm>
            <a:off x="1329078" y="2949417"/>
            <a:ext cx="2780213" cy="318609"/>
            <a:chOff x="0" y="0"/>
            <a:chExt cx="2156434" cy="18882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E926119-FAB6-BDA7-0883-EF2FFA8A0663}"/>
                </a:ext>
              </a:extLst>
            </p:cNvPr>
            <p:cNvSpPr/>
            <p:nvPr/>
          </p:nvSpPr>
          <p:spPr>
            <a:xfrm>
              <a:off x="0" y="0"/>
              <a:ext cx="2156434" cy="188821"/>
            </a:xfrm>
            <a:custGeom>
              <a:avLst/>
              <a:gdLst/>
              <a:ahLst/>
              <a:cxnLst/>
              <a:rect l="l" t="t" r="r" b="b"/>
              <a:pathLst>
                <a:path w="2156434" h="188821">
                  <a:moveTo>
                    <a:pt x="0" y="0"/>
                  </a:moveTo>
                  <a:lnTo>
                    <a:pt x="2156434" y="0"/>
                  </a:lnTo>
                  <a:lnTo>
                    <a:pt x="2156434" y="188821"/>
                  </a:lnTo>
                  <a:lnTo>
                    <a:pt x="0" y="188821"/>
                  </a:lnTo>
                  <a:close/>
                </a:path>
              </a:pathLst>
            </a:custGeom>
            <a:solidFill>
              <a:srgbClr val="28B825"/>
            </a:solidFill>
          </p:spPr>
          <p:txBody>
            <a:bodyPr/>
            <a:lstStyle/>
            <a:p>
              <a:endParaRPr lang="es-CO" sz="450">
                <a:latin typeface="Gill Sans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F14F111-94B8-88B3-CBF7-EE41F69158EE}"/>
                </a:ext>
              </a:extLst>
            </p:cNvPr>
            <p:cNvSpPr txBox="1"/>
            <p:nvPr/>
          </p:nvSpPr>
          <p:spPr>
            <a:xfrm>
              <a:off x="0" y="-47625"/>
              <a:ext cx="2156434" cy="23644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750"/>
                </a:lnSpc>
              </a:pPr>
              <a:endParaRPr sz="450">
                <a:latin typeface="Gill Sans"/>
              </a:endParaRPr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751D64EB-324C-49AE-AEA0-46B3AEF7D66B}"/>
              </a:ext>
            </a:extLst>
          </p:cNvPr>
          <p:cNvSpPr txBox="1"/>
          <p:nvPr/>
        </p:nvSpPr>
        <p:spPr>
          <a:xfrm>
            <a:off x="1538166" y="2615581"/>
            <a:ext cx="3429583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920"/>
              </a:lnSpc>
            </a:pPr>
            <a:r>
              <a:rPr lang="en-US" sz="1600" b="1" dirty="0">
                <a:solidFill>
                  <a:srgbClr val="FFFFFF"/>
                </a:solidFill>
                <a:latin typeface="Gill Sans"/>
                <a:ea typeface="Roboto Bold"/>
                <a:cs typeface="Roboto Bold"/>
                <a:sym typeface="Roboto Bold"/>
              </a:rPr>
              <a:t>Get the current user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820EB5C-5A02-CBB4-FC4E-26532125534B}"/>
              </a:ext>
            </a:extLst>
          </p:cNvPr>
          <p:cNvSpPr txBox="1"/>
          <p:nvPr/>
        </p:nvSpPr>
        <p:spPr>
          <a:xfrm>
            <a:off x="689382" y="2605091"/>
            <a:ext cx="553401" cy="3601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34"/>
              </a:lnSpc>
            </a:pPr>
            <a:r>
              <a:rPr lang="en-US" sz="2400" b="1" dirty="0">
                <a:solidFill>
                  <a:srgbClr val="28B825"/>
                </a:solidFill>
                <a:latin typeface="Gill Sans"/>
                <a:ea typeface="Roboto Bold"/>
                <a:cs typeface="Roboto Bold"/>
                <a:sym typeface="Roboto Bold"/>
              </a:rPr>
              <a:t>GET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8659823-7B3E-F88D-B1A2-40F1EB1C0A94}"/>
              </a:ext>
            </a:extLst>
          </p:cNvPr>
          <p:cNvSpPr txBox="1"/>
          <p:nvPr/>
        </p:nvSpPr>
        <p:spPr>
          <a:xfrm>
            <a:off x="1425477" y="2990018"/>
            <a:ext cx="2554608" cy="210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7"/>
              </a:lnSpc>
            </a:pPr>
            <a:r>
              <a:rPr lang="en-US" sz="1400" b="1" dirty="0">
                <a:solidFill>
                  <a:srgbClr val="FFFFFF"/>
                </a:solidFill>
                <a:latin typeface="Gill Sans"/>
                <a:ea typeface="Roboto Bold"/>
                <a:cs typeface="Roboto Bold"/>
                <a:sym typeface="Roboto Bold"/>
              </a:rPr>
              <a:t>200 - The current user payload</a:t>
            </a: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B22E69EE-146D-338B-E612-B0F24482297C}"/>
              </a:ext>
            </a:extLst>
          </p:cNvPr>
          <p:cNvGrpSpPr/>
          <p:nvPr/>
        </p:nvGrpSpPr>
        <p:grpSpPr>
          <a:xfrm>
            <a:off x="1329078" y="3378083"/>
            <a:ext cx="2780213" cy="318609"/>
            <a:chOff x="0" y="0"/>
            <a:chExt cx="2156434" cy="188821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58CF2021-AB7F-F022-B1D4-A35363EF01C4}"/>
                </a:ext>
              </a:extLst>
            </p:cNvPr>
            <p:cNvSpPr/>
            <p:nvPr/>
          </p:nvSpPr>
          <p:spPr>
            <a:xfrm>
              <a:off x="0" y="0"/>
              <a:ext cx="2156434" cy="188821"/>
            </a:xfrm>
            <a:custGeom>
              <a:avLst/>
              <a:gdLst/>
              <a:ahLst/>
              <a:cxnLst/>
              <a:rect l="l" t="t" r="r" b="b"/>
              <a:pathLst>
                <a:path w="2156434" h="188821">
                  <a:moveTo>
                    <a:pt x="0" y="0"/>
                  </a:moveTo>
                  <a:lnTo>
                    <a:pt x="2156434" y="0"/>
                  </a:lnTo>
                  <a:lnTo>
                    <a:pt x="2156434" y="188821"/>
                  </a:lnTo>
                  <a:lnTo>
                    <a:pt x="0" y="188821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es-CO" sz="450">
                <a:latin typeface="Gill Sans"/>
              </a:endParaRP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59291821-995B-0CA3-846C-489EF9F13FA6}"/>
                </a:ext>
              </a:extLst>
            </p:cNvPr>
            <p:cNvSpPr txBox="1"/>
            <p:nvPr/>
          </p:nvSpPr>
          <p:spPr>
            <a:xfrm>
              <a:off x="0" y="-47625"/>
              <a:ext cx="2156434" cy="23644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750"/>
                </a:lnSpc>
              </a:pPr>
              <a:endParaRPr sz="450">
                <a:latin typeface="Gill Sans"/>
              </a:endParaRPr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2EC47816-E771-26E0-326E-B8814545FC50}"/>
              </a:ext>
            </a:extLst>
          </p:cNvPr>
          <p:cNvSpPr txBox="1"/>
          <p:nvPr/>
        </p:nvSpPr>
        <p:spPr>
          <a:xfrm>
            <a:off x="1425477" y="3418684"/>
            <a:ext cx="2554608" cy="210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7"/>
              </a:lnSpc>
            </a:pPr>
            <a:r>
              <a:rPr lang="en-US" sz="1400" b="1" dirty="0">
                <a:solidFill>
                  <a:srgbClr val="FFFFFF"/>
                </a:solidFill>
                <a:latin typeface="Gill Sans"/>
                <a:ea typeface="Roboto Bold"/>
                <a:cs typeface="Roboto Bold"/>
                <a:sym typeface="Roboto Bold"/>
              </a:rPr>
              <a:t>401 - Authentication failed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E78AE396-D5CB-4C15-359A-B15DA0A5A61B}"/>
              </a:ext>
            </a:extLst>
          </p:cNvPr>
          <p:cNvSpPr txBox="1"/>
          <p:nvPr/>
        </p:nvSpPr>
        <p:spPr>
          <a:xfrm>
            <a:off x="5486400" y="2237624"/>
            <a:ext cx="2636996" cy="9995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12"/>
              </a:lnSpc>
            </a:pPr>
            <a:r>
              <a:rPr lang="en-US" sz="1600" dirty="0" err="1">
                <a:solidFill>
                  <a:srgbClr val="FFFFFF"/>
                </a:solidFill>
                <a:latin typeface="Gill Sans"/>
                <a:ea typeface="Open Sans"/>
                <a:cs typeface="Open Sans"/>
                <a:sym typeface="Open Sans"/>
              </a:rPr>
              <a:t>Whoami</a:t>
            </a:r>
            <a:endParaRPr lang="es-CO" sz="1580" dirty="0">
              <a:solidFill>
                <a:srgbClr val="FFFFFF"/>
              </a:solidFill>
              <a:latin typeface="Gill Sans"/>
              <a:ea typeface="Open Sans"/>
              <a:cs typeface="Open Sans"/>
              <a:sym typeface="Open Sans"/>
            </a:endParaRPr>
          </a:p>
          <a:p>
            <a:pPr>
              <a:lnSpc>
                <a:spcPts val="1852"/>
              </a:lnSpc>
            </a:pPr>
            <a:r>
              <a:rPr lang="es-CO" sz="1400" dirty="0">
                <a:solidFill>
                  <a:srgbClr val="FFFFFF"/>
                </a:solidFill>
                <a:latin typeface="Gill Sans"/>
                <a:ea typeface="Open Sans"/>
                <a:cs typeface="Open Sans"/>
                <a:sym typeface="Open Sans"/>
              </a:rPr>
              <a:t>Autenticación y obtención de información o detalles de la cuenta del usuario que hace la solicitud.</a:t>
            </a:r>
          </a:p>
        </p:txBody>
      </p:sp>
    </p:spTree>
    <p:extLst>
      <p:ext uri="{BB962C8B-B14F-4D97-AF65-F5344CB8AC3E}">
        <p14:creationId xmlns:p14="http://schemas.microsoft.com/office/powerpoint/2010/main" val="1366992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447A36E-7FE9-B070-D638-ECBB44BE38B2}"/>
              </a:ext>
            </a:extLst>
          </p:cNvPr>
          <p:cNvSpPr txBox="1"/>
          <p:nvPr/>
        </p:nvSpPr>
        <p:spPr>
          <a:xfrm>
            <a:off x="4660134" y="886152"/>
            <a:ext cx="4307597" cy="3935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9290" lvl="1" indent="-154645" algn="just">
              <a:lnSpc>
                <a:spcPct val="150000"/>
              </a:lnSpc>
              <a:spcBef>
                <a:spcPct val="0"/>
              </a:spcBef>
              <a:buFont typeface="Arial"/>
              <a:buChar char="•"/>
            </a:pPr>
            <a:r>
              <a:rPr lang="en-US" sz="1433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id: </a:t>
            </a:r>
            <a:r>
              <a:rPr lang="en-US" sz="1433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identificador</a:t>
            </a:r>
            <a:r>
              <a:rPr lang="en-US" sz="1433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 </a:t>
            </a:r>
            <a:r>
              <a:rPr lang="en-US" sz="1433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único</a:t>
            </a:r>
            <a:r>
              <a:rPr lang="en-US" sz="1433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 del </a:t>
            </a:r>
            <a:r>
              <a:rPr lang="en-US" sz="1433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cliente</a:t>
            </a:r>
            <a:r>
              <a:rPr lang="en-US" sz="1433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.</a:t>
            </a:r>
          </a:p>
          <a:p>
            <a:pPr marL="309290" lvl="1" indent="-154645" algn="just">
              <a:lnSpc>
                <a:spcPct val="150000"/>
              </a:lnSpc>
              <a:spcBef>
                <a:spcPct val="0"/>
              </a:spcBef>
              <a:buFont typeface="Arial"/>
              <a:buChar char="•"/>
            </a:pPr>
            <a:r>
              <a:rPr lang="en-US" sz="1433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email: El </a:t>
            </a:r>
            <a:r>
              <a:rPr lang="en-US" sz="1433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correo</a:t>
            </a:r>
            <a:r>
              <a:rPr lang="en-US" sz="1433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 </a:t>
            </a:r>
            <a:r>
              <a:rPr lang="en-US" sz="1433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electrónico</a:t>
            </a:r>
            <a:r>
              <a:rPr lang="en-US" sz="1433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 del </a:t>
            </a:r>
            <a:r>
              <a:rPr lang="en-US" sz="1433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cliente</a:t>
            </a:r>
            <a:r>
              <a:rPr lang="en-US" sz="1433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.</a:t>
            </a:r>
          </a:p>
          <a:p>
            <a:pPr marL="309290" lvl="1" indent="-154645" algn="just">
              <a:lnSpc>
                <a:spcPct val="150000"/>
              </a:lnSpc>
              <a:spcBef>
                <a:spcPct val="0"/>
              </a:spcBef>
              <a:buFont typeface="Arial"/>
              <a:buChar char="•"/>
            </a:pPr>
            <a:r>
              <a:rPr lang="en-US" sz="1433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firstName</a:t>
            </a:r>
            <a:r>
              <a:rPr lang="en-US" sz="1433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 y </a:t>
            </a:r>
            <a:r>
              <a:rPr lang="en-US" sz="1433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lastName</a:t>
            </a:r>
            <a:r>
              <a:rPr lang="en-US" sz="1433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: El </a:t>
            </a:r>
            <a:r>
              <a:rPr lang="en-US" sz="1433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nombre</a:t>
            </a:r>
            <a:r>
              <a:rPr lang="en-US" sz="1433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 y </a:t>
            </a:r>
            <a:r>
              <a:rPr lang="en-US" sz="1433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apellido</a:t>
            </a:r>
            <a:r>
              <a:rPr lang="en-US" sz="1433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 del </a:t>
            </a:r>
            <a:r>
              <a:rPr lang="en-US" sz="1433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cliente</a:t>
            </a:r>
            <a:r>
              <a:rPr lang="en-US" sz="1433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.</a:t>
            </a:r>
          </a:p>
          <a:p>
            <a:pPr marL="309290" lvl="1" indent="-154645" algn="just">
              <a:lnSpc>
                <a:spcPct val="150000"/>
              </a:lnSpc>
              <a:spcBef>
                <a:spcPct val="0"/>
              </a:spcBef>
              <a:buFont typeface="Arial"/>
              <a:buChar char="•"/>
            </a:pPr>
            <a:r>
              <a:rPr lang="en-US" sz="1433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isDemoAccount</a:t>
            </a:r>
            <a:r>
              <a:rPr lang="en-US" sz="1433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 (</a:t>
            </a:r>
            <a:r>
              <a:rPr lang="en-US" sz="1433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boolean</a:t>
            </a:r>
            <a:r>
              <a:rPr lang="en-US" sz="1433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): Un valor que indica </a:t>
            </a:r>
            <a:r>
              <a:rPr lang="en-US" sz="1433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si</a:t>
            </a:r>
            <a:r>
              <a:rPr lang="en-US" sz="1433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 la </a:t>
            </a:r>
            <a:r>
              <a:rPr lang="en-US" sz="1433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cuenta</a:t>
            </a:r>
            <a:r>
              <a:rPr lang="en-US" sz="1433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 es de </a:t>
            </a:r>
            <a:r>
              <a:rPr lang="en-US" sz="1433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demostración</a:t>
            </a:r>
            <a:r>
              <a:rPr lang="en-US" sz="1433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.</a:t>
            </a:r>
          </a:p>
          <a:p>
            <a:pPr marL="309290" lvl="1" indent="-154645" algn="just">
              <a:lnSpc>
                <a:spcPct val="150000"/>
              </a:lnSpc>
              <a:spcBef>
                <a:spcPct val="0"/>
              </a:spcBef>
              <a:buFont typeface="Arial"/>
              <a:buChar char="•"/>
            </a:pPr>
            <a:r>
              <a:rPr lang="en-US" sz="1433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currentBudgetUsage</a:t>
            </a:r>
            <a:r>
              <a:rPr lang="en-US" sz="1433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: La </a:t>
            </a:r>
            <a:r>
              <a:rPr lang="en-US" sz="1433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cantidad</a:t>
            </a:r>
            <a:r>
              <a:rPr lang="en-US" sz="1433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 de </a:t>
            </a:r>
            <a:r>
              <a:rPr lang="en-US" sz="1433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presupuesto</a:t>
            </a:r>
            <a:r>
              <a:rPr lang="en-US" sz="1433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 </a:t>
            </a:r>
            <a:r>
              <a:rPr lang="en-US" sz="1433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utilizado</a:t>
            </a:r>
            <a:r>
              <a:rPr lang="en-US" sz="1433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 hasta </a:t>
            </a:r>
            <a:r>
              <a:rPr lang="en-US" sz="1433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el</a:t>
            </a:r>
            <a:r>
              <a:rPr lang="en-US" sz="1433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 </a:t>
            </a:r>
            <a:r>
              <a:rPr lang="en-US" sz="1433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momento</a:t>
            </a:r>
            <a:r>
              <a:rPr lang="en-US" sz="1433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 (</a:t>
            </a:r>
            <a:r>
              <a:rPr lang="en-US" sz="1433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en</a:t>
            </a:r>
            <a:r>
              <a:rPr lang="en-US" sz="1433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 centavos).</a:t>
            </a:r>
          </a:p>
          <a:p>
            <a:pPr marL="309290" lvl="1" indent="-154645" algn="just">
              <a:lnSpc>
                <a:spcPct val="150000"/>
              </a:lnSpc>
              <a:spcBef>
                <a:spcPct val="0"/>
              </a:spcBef>
              <a:buFont typeface="Arial"/>
              <a:buChar char="•"/>
            </a:pPr>
            <a:r>
              <a:rPr lang="en-US" sz="1433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budgetAmount</a:t>
            </a:r>
            <a:r>
              <a:rPr lang="en-US" sz="1433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: El </a:t>
            </a:r>
            <a:r>
              <a:rPr lang="en-US" sz="1433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presupuesto</a:t>
            </a:r>
            <a:r>
              <a:rPr lang="en-US" sz="1433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 total disponible para </a:t>
            </a:r>
            <a:r>
              <a:rPr lang="en-US" sz="1433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el</a:t>
            </a:r>
            <a:r>
              <a:rPr lang="en-US" sz="1433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 </a:t>
            </a:r>
            <a:r>
              <a:rPr lang="en-US" sz="1433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cliente</a:t>
            </a:r>
            <a:r>
              <a:rPr lang="en-US" sz="1433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 (</a:t>
            </a:r>
            <a:r>
              <a:rPr lang="en-US" sz="1433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en</a:t>
            </a:r>
            <a:r>
              <a:rPr lang="en-US" sz="1433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 centavos).</a:t>
            </a:r>
          </a:p>
          <a:p>
            <a:pPr marL="309290" lvl="1" indent="-154645" algn="just">
              <a:lnSpc>
                <a:spcPct val="150000"/>
              </a:lnSpc>
              <a:spcBef>
                <a:spcPct val="0"/>
              </a:spcBef>
              <a:buFont typeface="Arial"/>
              <a:buChar char="•"/>
            </a:pPr>
            <a:r>
              <a:rPr lang="en-US" sz="1433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hasValidSharedCard</a:t>
            </a:r>
            <a:r>
              <a:rPr lang="en-US" sz="1433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 (</a:t>
            </a:r>
            <a:r>
              <a:rPr lang="en-US" sz="1433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boolean</a:t>
            </a:r>
            <a:r>
              <a:rPr lang="en-US" sz="1433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): Indica </a:t>
            </a:r>
            <a:r>
              <a:rPr lang="en-US" sz="1433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si</a:t>
            </a:r>
            <a:r>
              <a:rPr lang="en-US" sz="1433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 </a:t>
            </a:r>
            <a:r>
              <a:rPr lang="en-US" sz="1433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el</a:t>
            </a:r>
            <a:r>
              <a:rPr lang="en-US" sz="1433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 </a:t>
            </a:r>
            <a:r>
              <a:rPr lang="en-US" sz="1433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cliente</a:t>
            </a:r>
            <a:r>
              <a:rPr lang="en-US" sz="1433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 </a:t>
            </a:r>
            <a:r>
              <a:rPr lang="en-US" sz="1433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tiene</a:t>
            </a:r>
            <a:r>
              <a:rPr lang="en-US" sz="1433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 un </a:t>
            </a:r>
            <a:r>
              <a:rPr lang="en-US" sz="1433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método</a:t>
            </a:r>
            <a:r>
              <a:rPr lang="en-US" sz="1433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 de </a:t>
            </a:r>
            <a:r>
              <a:rPr lang="en-US" sz="1433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pago</a:t>
            </a:r>
            <a:r>
              <a:rPr lang="en-US" sz="1433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 </a:t>
            </a:r>
            <a:r>
              <a:rPr lang="en-US" sz="1433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válido</a:t>
            </a:r>
            <a:r>
              <a:rPr lang="en-US" sz="1433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 </a:t>
            </a:r>
            <a:r>
              <a:rPr lang="en-US" sz="1433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asociado</a:t>
            </a:r>
            <a:r>
              <a:rPr lang="en-US" sz="1433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CCD4C41A-0E2C-8844-7100-BD09505C2D98}"/>
              </a:ext>
            </a:extLst>
          </p:cNvPr>
          <p:cNvSpPr txBox="1"/>
          <p:nvPr/>
        </p:nvSpPr>
        <p:spPr>
          <a:xfrm>
            <a:off x="295838" y="3081871"/>
            <a:ext cx="3070600" cy="199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30"/>
              </a:lnSpc>
            </a:pPr>
            <a:r>
              <a:rPr lang="en-US" b="1" spc="45" dirty="0">
                <a:solidFill>
                  <a:srgbClr val="FFBE40"/>
                </a:solidFill>
                <a:latin typeface="Gill Sans MT" panose="020B0502020104020203" pitchFamily="34" charset="0"/>
                <a:ea typeface="Roboto Bold"/>
                <a:sym typeface="Roboto Bold"/>
              </a:rPr>
              <a:t>Auth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5E435E5-75ED-40E5-D50F-1CA0D204275D}"/>
              </a:ext>
            </a:extLst>
          </p:cNvPr>
          <p:cNvSpPr txBox="1"/>
          <p:nvPr/>
        </p:nvSpPr>
        <p:spPr>
          <a:xfrm>
            <a:off x="286438" y="1896899"/>
            <a:ext cx="3602516" cy="10852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95"/>
              </a:lnSpc>
            </a:pPr>
            <a:r>
              <a:rPr lang="en-US" sz="3200" b="1" dirty="0">
                <a:latin typeface="Gill Sans MT" panose="020B0502020104020203" pitchFamily="34" charset="0"/>
                <a:ea typeface="Roboto Bold"/>
                <a:cs typeface="Roboto Bold"/>
                <a:sym typeface="Roboto Bold"/>
              </a:rPr>
              <a:t>A TENER EN CUENTA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93F3797-5274-A5D1-D632-F929FDD084FE}"/>
              </a:ext>
            </a:extLst>
          </p:cNvPr>
          <p:cNvSpPr txBox="1"/>
          <p:nvPr/>
        </p:nvSpPr>
        <p:spPr>
          <a:xfrm>
            <a:off x="4660134" y="321913"/>
            <a:ext cx="4483866" cy="2504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42"/>
              </a:lnSpc>
              <a:spcBef>
                <a:spcPct val="0"/>
              </a:spcBef>
            </a:pPr>
            <a:r>
              <a:rPr lang="en-US" sz="2000" b="1" dirty="0" err="1">
                <a:solidFill>
                  <a:schemeClr val="bg1"/>
                </a:solidFill>
                <a:latin typeface="Gill Sans"/>
                <a:ea typeface="Roboto Bold"/>
                <a:cs typeface="Roboto Bold"/>
                <a:sym typeface="Roboto Bold"/>
              </a:rPr>
              <a:t>Necesita</a:t>
            </a:r>
            <a:r>
              <a:rPr lang="en-US" sz="2000" b="1" dirty="0">
                <a:solidFill>
                  <a:schemeClr val="bg1"/>
                </a:solidFill>
                <a:latin typeface="Gill Sans"/>
                <a:ea typeface="Roboto Bold"/>
                <a:cs typeface="Roboto Bold"/>
                <a:sym typeface="Roboto Bold"/>
              </a:rPr>
              <a:t> de la </a:t>
            </a:r>
            <a:r>
              <a:rPr lang="en-US" sz="2000" b="1" dirty="0" err="1">
                <a:solidFill>
                  <a:schemeClr val="bg1"/>
                </a:solidFill>
                <a:latin typeface="Gill Sans"/>
                <a:ea typeface="Roboto Bold"/>
                <a:cs typeface="Roboto Bold"/>
                <a:sym typeface="Roboto Bold"/>
              </a:rPr>
              <a:t>apiKey</a:t>
            </a:r>
            <a:endParaRPr lang="en-US" sz="2000" b="1" dirty="0">
              <a:solidFill>
                <a:schemeClr val="bg1"/>
              </a:solidFill>
              <a:latin typeface="Gill Sans"/>
              <a:ea typeface="Roboto Bold"/>
              <a:cs typeface="Roboto Bold"/>
              <a:sym typeface="Roboto Bold"/>
            </a:endParaRPr>
          </a:p>
        </p:txBody>
      </p:sp>
    </p:spTree>
    <p:extLst>
      <p:ext uri="{BB962C8B-B14F-4D97-AF65-F5344CB8AC3E}">
        <p14:creationId xmlns:p14="http://schemas.microsoft.com/office/powerpoint/2010/main" val="1582048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69B0DDE-CCEB-59A3-39AF-4F44E0006382}"/>
              </a:ext>
            </a:extLst>
          </p:cNvPr>
          <p:cNvGrpSpPr/>
          <p:nvPr/>
        </p:nvGrpSpPr>
        <p:grpSpPr>
          <a:xfrm>
            <a:off x="1180132" y="2428359"/>
            <a:ext cx="7364217" cy="306171"/>
            <a:chOff x="0" y="0"/>
            <a:chExt cx="4541654" cy="188821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E7C2309D-8FA3-13A6-BD5B-D5B76E9DE75A}"/>
                </a:ext>
              </a:extLst>
            </p:cNvPr>
            <p:cNvSpPr/>
            <p:nvPr/>
          </p:nvSpPr>
          <p:spPr>
            <a:xfrm>
              <a:off x="0" y="0"/>
              <a:ext cx="4541654" cy="188821"/>
            </a:xfrm>
            <a:custGeom>
              <a:avLst/>
              <a:gdLst/>
              <a:ahLst/>
              <a:cxnLst/>
              <a:rect l="l" t="t" r="r" b="b"/>
              <a:pathLst>
                <a:path w="4541654" h="188821">
                  <a:moveTo>
                    <a:pt x="0" y="0"/>
                  </a:moveTo>
                  <a:lnTo>
                    <a:pt x="4541654" y="0"/>
                  </a:lnTo>
                  <a:lnTo>
                    <a:pt x="4541654" y="188821"/>
                  </a:lnTo>
                  <a:lnTo>
                    <a:pt x="0" y="188821"/>
                  </a:lnTo>
                  <a:close/>
                </a:path>
              </a:pathLst>
            </a:custGeom>
            <a:solidFill>
              <a:srgbClr val="28B825"/>
            </a:solidFill>
          </p:spPr>
          <p:txBody>
            <a:bodyPr/>
            <a:lstStyle/>
            <a:p>
              <a:endParaRPr lang="es-CO" sz="450">
                <a:latin typeface="Gill San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AB646D4-D9CB-C844-3E45-6018A3121B74}"/>
                </a:ext>
              </a:extLst>
            </p:cNvPr>
            <p:cNvSpPr txBox="1"/>
            <p:nvPr/>
          </p:nvSpPr>
          <p:spPr>
            <a:xfrm>
              <a:off x="0" y="-47625"/>
              <a:ext cx="4541654" cy="23644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750"/>
                </a:lnSpc>
              </a:pPr>
              <a:endParaRPr sz="450">
                <a:latin typeface="Gill San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102F09F-7803-444E-ACD1-985987175256}"/>
              </a:ext>
            </a:extLst>
          </p:cNvPr>
          <p:cNvGrpSpPr/>
          <p:nvPr/>
        </p:nvGrpSpPr>
        <p:grpSpPr>
          <a:xfrm>
            <a:off x="1180132" y="3633155"/>
            <a:ext cx="7364217" cy="290703"/>
            <a:chOff x="0" y="0"/>
            <a:chExt cx="4541654" cy="179282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CD610A7F-D7A4-E43D-4185-7F29E47066DA}"/>
                </a:ext>
              </a:extLst>
            </p:cNvPr>
            <p:cNvSpPr/>
            <p:nvPr/>
          </p:nvSpPr>
          <p:spPr>
            <a:xfrm>
              <a:off x="0" y="0"/>
              <a:ext cx="4541654" cy="179282"/>
            </a:xfrm>
            <a:custGeom>
              <a:avLst/>
              <a:gdLst/>
              <a:ahLst/>
              <a:cxnLst/>
              <a:rect l="l" t="t" r="r" b="b"/>
              <a:pathLst>
                <a:path w="4541654" h="179282">
                  <a:moveTo>
                    <a:pt x="0" y="0"/>
                  </a:moveTo>
                  <a:lnTo>
                    <a:pt x="4541654" y="0"/>
                  </a:lnTo>
                  <a:lnTo>
                    <a:pt x="4541654" y="179282"/>
                  </a:lnTo>
                  <a:lnTo>
                    <a:pt x="0" y="179282"/>
                  </a:lnTo>
                  <a:close/>
                </a:path>
              </a:pathLst>
            </a:custGeom>
            <a:solidFill>
              <a:srgbClr val="28B825"/>
            </a:solidFill>
          </p:spPr>
          <p:txBody>
            <a:bodyPr/>
            <a:lstStyle/>
            <a:p>
              <a:endParaRPr lang="es-CO" sz="450">
                <a:latin typeface="Gill San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9AAE27-1814-E004-E198-DE1C057AB9D1}"/>
                </a:ext>
              </a:extLst>
            </p:cNvPr>
            <p:cNvSpPr txBox="1"/>
            <p:nvPr/>
          </p:nvSpPr>
          <p:spPr>
            <a:xfrm>
              <a:off x="0" y="-47625"/>
              <a:ext cx="4541654" cy="226907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750"/>
                </a:lnSpc>
              </a:pPr>
              <a:endParaRPr sz="450">
                <a:latin typeface="Gill Sans"/>
              </a:endParaRPr>
            </a:p>
          </p:txBody>
        </p:sp>
      </p:grpSp>
      <p:grpSp>
        <p:nvGrpSpPr>
          <p:cNvPr id="10" name="Group 8">
            <a:extLst>
              <a:ext uri="{FF2B5EF4-FFF2-40B4-BE49-F238E27FC236}">
                <a16:creationId xmlns:a16="http://schemas.microsoft.com/office/drawing/2014/main" id="{702B1728-9B60-1055-57EC-54DDC371434F}"/>
              </a:ext>
            </a:extLst>
          </p:cNvPr>
          <p:cNvGrpSpPr/>
          <p:nvPr/>
        </p:nvGrpSpPr>
        <p:grpSpPr>
          <a:xfrm>
            <a:off x="1180131" y="2840047"/>
            <a:ext cx="2351842" cy="306171"/>
            <a:chOff x="0" y="0"/>
            <a:chExt cx="1450426" cy="188821"/>
          </a:xfrm>
        </p:grpSpPr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86D39AEF-36E7-653E-E643-8EA0D07EF02A}"/>
                </a:ext>
              </a:extLst>
            </p:cNvPr>
            <p:cNvSpPr/>
            <p:nvPr/>
          </p:nvSpPr>
          <p:spPr>
            <a:xfrm>
              <a:off x="0" y="0"/>
              <a:ext cx="1450426" cy="188821"/>
            </a:xfrm>
            <a:custGeom>
              <a:avLst/>
              <a:gdLst/>
              <a:ahLst/>
              <a:cxnLst/>
              <a:rect l="l" t="t" r="r" b="b"/>
              <a:pathLst>
                <a:path w="1450426" h="188821">
                  <a:moveTo>
                    <a:pt x="0" y="0"/>
                  </a:moveTo>
                  <a:lnTo>
                    <a:pt x="1450426" y="0"/>
                  </a:lnTo>
                  <a:lnTo>
                    <a:pt x="1450426" y="188821"/>
                  </a:lnTo>
                  <a:lnTo>
                    <a:pt x="0" y="188821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es-CO" sz="450">
                <a:latin typeface="Gill Sans"/>
              </a:endParaRPr>
            </a:p>
          </p:txBody>
        </p:sp>
        <p:sp>
          <p:nvSpPr>
            <p:cNvPr id="16" name="TextBox 10">
              <a:extLst>
                <a:ext uri="{FF2B5EF4-FFF2-40B4-BE49-F238E27FC236}">
                  <a16:creationId xmlns:a16="http://schemas.microsoft.com/office/drawing/2014/main" id="{94F8E1C3-66D5-48E8-45EB-586109048A97}"/>
                </a:ext>
              </a:extLst>
            </p:cNvPr>
            <p:cNvSpPr txBox="1"/>
            <p:nvPr/>
          </p:nvSpPr>
          <p:spPr>
            <a:xfrm>
              <a:off x="0" y="-47625"/>
              <a:ext cx="1450426" cy="23644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750"/>
                </a:lnSpc>
              </a:pPr>
              <a:endParaRPr sz="450">
                <a:latin typeface="Gill Sans"/>
              </a:endParaRPr>
            </a:p>
          </p:txBody>
        </p:sp>
      </p:grpSp>
      <p:grpSp>
        <p:nvGrpSpPr>
          <p:cNvPr id="17" name="Group 11">
            <a:extLst>
              <a:ext uri="{FF2B5EF4-FFF2-40B4-BE49-F238E27FC236}">
                <a16:creationId xmlns:a16="http://schemas.microsoft.com/office/drawing/2014/main" id="{39EBB3E4-F39E-2347-478E-D6BF646117E0}"/>
              </a:ext>
            </a:extLst>
          </p:cNvPr>
          <p:cNvGrpSpPr/>
          <p:nvPr/>
        </p:nvGrpSpPr>
        <p:grpSpPr>
          <a:xfrm>
            <a:off x="3686780" y="2826249"/>
            <a:ext cx="2351842" cy="306171"/>
            <a:chOff x="0" y="0"/>
            <a:chExt cx="1450426" cy="188821"/>
          </a:xfrm>
        </p:grpSpPr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F73D10A-246C-30F7-E758-D69F6370189A}"/>
                </a:ext>
              </a:extLst>
            </p:cNvPr>
            <p:cNvSpPr/>
            <p:nvPr/>
          </p:nvSpPr>
          <p:spPr>
            <a:xfrm>
              <a:off x="0" y="0"/>
              <a:ext cx="1450426" cy="188821"/>
            </a:xfrm>
            <a:custGeom>
              <a:avLst/>
              <a:gdLst/>
              <a:ahLst/>
              <a:cxnLst/>
              <a:rect l="l" t="t" r="r" b="b"/>
              <a:pathLst>
                <a:path w="1450426" h="188821">
                  <a:moveTo>
                    <a:pt x="0" y="0"/>
                  </a:moveTo>
                  <a:lnTo>
                    <a:pt x="1450426" y="0"/>
                  </a:lnTo>
                  <a:lnTo>
                    <a:pt x="1450426" y="188821"/>
                  </a:lnTo>
                  <a:lnTo>
                    <a:pt x="0" y="188821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es-CO" sz="450">
                <a:latin typeface="Gill Sans"/>
              </a:endParaRPr>
            </a:p>
          </p:txBody>
        </p: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41E17FDD-616C-0ECB-77C5-2A17AB9E6D45}"/>
                </a:ext>
              </a:extLst>
            </p:cNvPr>
            <p:cNvSpPr txBox="1"/>
            <p:nvPr/>
          </p:nvSpPr>
          <p:spPr>
            <a:xfrm>
              <a:off x="0" y="-47625"/>
              <a:ext cx="1450426" cy="23644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750"/>
                </a:lnSpc>
              </a:pPr>
              <a:endParaRPr sz="450">
                <a:latin typeface="Gill Sans"/>
              </a:endParaRPr>
            </a:p>
          </p:txBody>
        </p:sp>
      </p:grpSp>
      <p:grpSp>
        <p:nvGrpSpPr>
          <p:cNvPr id="20" name="Group 14">
            <a:extLst>
              <a:ext uri="{FF2B5EF4-FFF2-40B4-BE49-F238E27FC236}">
                <a16:creationId xmlns:a16="http://schemas.microsoft.com/office/drawing/2014/main" id="{0E30D019-A2B6-0D75-50A5-AC8DCA849A4B}"/>
              </a:ext>
            </a:extLst>
          </p:cNvPr>
          <p:cNvGrpSpPr/>
          <p:nvPr/>
        </p:nvGrpSpPr>
        <p:grpSpPr>
          <a:xfrm>
            <a:off x="6192506" y="4021905"/>
            <a:ext cx="2351842" cy="306171"/>
            <a:chOff x="0" y="0"/>
            <a:chExt cx="1450426" cy="188821"/>
          </a:xfrm>
        </p:grpSpPr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234C6562-CC5E-193B-ACC1-5B52CCAACA32}"/>
                </a:ext>
              </a:extLst>
            </p:cNvPr>
            <p:cNvSpPr/>
            <p:nvPr/>
          </p:nvSpPr>
          <p:spPr>
            <a:xfrm>
              <a:off x="0" y="0"/>
              <a:ext cx="1450426" cy="188821"/>
            </a:xfrm>
            <a:custGeom>
              <a:avLst/>
              <a:gdLst/>
              <a:ahLst/>
              <a:cxnLst/>
              <a:rect l="l" t="t" r="r" b="b"/>
              <a:pathLst>
                <a:path w="1450426" h="188821">
                  <a:moveTo>
                    <a:pt x="0" y="0"/>
                  </a:moveTo>
                  <a:lnTo>
                    <a:pt x="1450426" y="0"/>
                  </a:lnTo>
                  <a:lnTo>
                    <a:pt x="1450426" y="188821"/>
                  </a:lnTo>
                  <a:lnTo>
                    <a:pt x="0" y="188821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es-CO" sz="450">
                <a:latin typeface="Gill Sans"/>
              </a:endParaRPr>
            </a:p>
          </p:txBody>
        </p:sp>
        <p:sp>
          <p:nvSpPr>
            <p:cNvPr id="22" name="TextBox 16">
              <a:extLst>
                <a:ext uri="{FF2B5EF4-FFF2-40B4-BE49-F238E27FC236}">
                  <a16:creationId xmlns:a16="http://schemas.microsoft.com/office/drawing/2014/main" id="{A94FC714-F54D-37B6-C028-02FA12726CA7}"/>
                </a:ext>
              </a:extLst>
            </p:cNvPr>
            <p:cNvSpPr txBox="1"/>
            <p:nvPr/>
          </p:nvSpPr>
          <p:spPr>
            <a:xfrm>
              <a:off x="0" y="-47625"/>
              <a:ext cx="1450426" cy="23644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750"/>
                </a:lnSpc>
              </a:pPr>
              <a:endParaRPr sz="450">
                <a:latin typeface="Gill Sans"/>
              </a:endParaRPr>
            </a:p>
          </p:txBody>
        </p:sp>
      </p:grpSp>
      <p:grpSp>
        <p:nvGrpSpPr>
          <p:cNvPr id="23" name="Group 17">
            <a:extLst>
              <a:ext uri="{FF2B5EF4-FFF2-40B4-BE49-F238E27FC236}">
                <a16:creationId xmlns:a16="http://schemas.microsoft.com/office/drawing/2014/main" id="{DC2CA759-D107-A48E-EE2D-5D495CA71317}"/>
              </a:ext>
            </a:extLst>
          </p:cNvPr>
          <p:cNvGrpSpPr/>
          <p:nvPr/>
        </p:nvGrpSpPr>
        <p:grpSpPr>
          <a:xfrm>
            <a:off x="1180131" y="4021905"/>
            <a:ext cx="2351842" cy="306171"/>
            <a:chOff x="0" y="0"/>
            <a:chExt cx="1450426" cy="188821"/>
          </a:xfrm>
        </p:grpSpPr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D6C2D1D-F63F-4878-3592-AD842D93C287}"/>
                </a:ext>
              </a:extLst>
            </p:cNvPr>
            <p:cNvSpPr/>
            <p:nvPr/>
          </p:nvSpPr>
          <p:spPr>
            <a:xfrm>
              <a:off x="0" y="0"/>
              <a:ext cx="1450426" cy="188821"/>
            </a:xfrm>
            <a:custGeom>
              <a:avLst/>
              <a:gdLst/>
              <a:ahLst/>
              <a:cxnLst/>
              <a:rect l="l" t="t" r="r" b="b"/>
              <a:pathLst>
                <a:path w="1450426" h="188821">
                  <a:moveTo>
                    <a:pt x="0" y="0"/>
                  </a:moveTo>
                  <a:lnTo>
                    <a:pt x="1450426" y="0"/>
                  </a:lnTo>
                  <a:lnTo>
                    <a:pt x="1450426" y="188821"/>
                  </a:lnTo>
                  <a:lnTo>
                    <a:pt x="0" y="188821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es-CO" sz="450">
                <a:latin typeface="Gill Sans"/>
              </a:endParaRPr>
            </a:p>
          </p:txBody>
        </p:sp>
        <p:sp>
          <p:nvSpPr>
            <p:cNvPr id="25" name="TextBox 19">
              <a:extLst>
                <a:ext uri="{FF2B5EF4-FFF2-40B4-BE49-F238E27FC236}">
                  <a16:creationId xmlns:a16="http://schemas.microsoft.com/office/drawing/2014/main" id="{298457C4-CC70-DB43-403B-F2D8ED6706A7}"/>
                </a:ext>
              </a:extLst>
            </p:cNvPr>
            <p:cNvSpPr txBox="1"/>
            <p:nvPr/>
          </p:nvSpPr>
          <p:spPr>
            <a:xfrm>
              <a:off x="0" y="-47625"/>
              <a:ext cx="1450426" cy="23644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750"/>
                </a:lnSpc>
              </a:pPr>
              <a:endParaRPr sz="450">
                <a:latin typeface="Gill Sans"/>
              </a:endParaRPr>
            </a:p>
          </p:txBody>
        </p:sp>
      </p:grpSp>
      <p:grpSp>
        <p:nvGrpSpPr>
          <p:cNvPr id="26" name="Group 20">
            <a:extLst>
              <a:ext uri="{FF2B5EF4-FFF2-40B4-BE49-F238E27FC236}">
                <a16:creationId xmlns:a16="http://schemas.microsoft.com/office/drawing/2014/main" id="{149878DA-D2E7-B137-F2B9-F8CDD849B730}"/>
              </a:ext>
            </a:extLst>
          </p:cNvPr>
          <p:cNvGrpSpPr/>
          <p:nvPr/>
        </p:nvGrpSpPr>
        <p:grpSpPr>
          <a:xfrm>
            <a:off x="3686780" y="4021359"/>
            <a:ext cx="2351842" cy="306171"/>
            <a:chOff x="0" y="0"/>
            <a:chExt cx="1450426" cy="188821"/>
          </a:xfrm>
        </p:grpSpPr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E05C4142-3BCF-B897-73E2-D3E8BDD82692}"/>
                </a:ext>
              </a:extLst>
            </p:cNvPr>
            <p:cNvSpPr/>
            <p:nvPr/>
          </p:nvSpPr>
          <p:spPr>
            <a:xfrm>
              <a:off x="0" y="0"/>
              <a:ext cx="1450426" cy="188821"/>
            </a:xfrm>
            <a:custGeom>
              <a:avLst/>
              <a:gdLst/>
              <a:ahLst/>
              <a:cxnLst/>
              <a:rect l="l" t="t" r="r" b="b"/>
              <a:pathLst>
                <a:path w="1450426" h="188821">
                  <a:moveTo>
                    <a:pt x="0" y="0"/>
                  </a:moveTo>
                  <a:lnTo>
                    <a:pt x="1450426" y="0"/>
                  </a:lnTo>
                  <a:lnTo>
                    <a:pt x="1450426" y="188821"/>
                  </a:lnTo>
                  <a:lnTo>
                    <a:pt x="0" y="188821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es-CO" sz="450">
                <a:latin typeface="Gill Sans"/>
              </a:endParaRPr>
            </a:p>
          </p:txBody>
        </p:sp>
        <p:sp>
          <p:nvSpPr>
            <p:cNvPr id="28" name="TextBox 22">
              <a:extLst>
                <a:ext uri="{FF2B5EF4-FFF2-40B4-BE49-F238E27FC236}">
                  <a16:creationId xmlns:a16="http://schemas.microsoft.com/office/drawing/2014/main" id="{A8212B25-60D0-0663-9D13-82FD1C56D230}"/>
                </a:ext>
              </a:extLst>
            </p:cNvPr>
            <p:cNvSpPr txBox="1"/>
            <p:nvPr/>
          </p:nvSpPr>
          <p:spPr>
            <a:xfrm>
              <a:off x="0" y="-47625"/>
              <a:ext cx="1450426" cy="23644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750"/>
                </a:lnSpc>
              </a:pPr>
              <a:endParaRPr sz="450">
                <a:latin typeface="Gill Sans"/>
              </a:endParaRPr>
            </a:p>
          </p:txBody>
        </p:sp>
      </p:grpSp>
      <p:sp>
        <p:nvSpPr>
          <p:cNvPr id="29" name="TextBox 23">
            <a:extLst>
              <a:ext uri="{FF2B5EF4-FFF2-40B4-BE49-F238E27FC236}">
                <a16:creationId xmlns:a16="http://schemas.microsoft.com/office/drawing/2014/main" id="{79EE8E3B-A7DB-BB22-A39F-4338C9C5BB7D}"/>
              </a:ext>
            </a:extLst>
          </p:cNvPr>
          <p:cNvSpPr txBox="1"/>
          <p:nvPr/>
        </p:nvSpPr>
        <p:spPr>
          <a:xfrm>
            <a:off x="1381058" y="935489"/>
            <a:ext cx="2679714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45"/>
              </a:lnSpc>
            </a:pPr>
            <a:r>
              <a:rPr lang="en-US" sz="1600" b="1">
                <a:solidFill>
                  <a:srgbClr val="090909"/>
                </a:solidFill>
                <a:latin typeface="Gill Sans"/>
                <a:ea typeface="Roboto Bold"/>
                <a:cs typeface="Roboto Bold"/>
                <a:sym typeface="Roboto Bold"/>
              </a:rPr>
              <a:t>Search our catalog</a:t>
            </a:r>
          </a:p>
        </p:txBody>
      </p:sp>
      <p:grpSp>
        <p:nvGrpSpPr>
          <p:cNvPr id="30" name="Group 24">
            <a:extLst>
              <a:ext uri="{FF2B5EF4-FFF2-40B4-BE49-F238E27FC236}">
                <a16:creationId xmlns:a16="http://schemas.microsoft.com/office/drawing/2014/main" id="{8DE6AD87-4E42-A4BD-8F11-E75C347B2A61}"/>
              </a:ext>
            </a:extLst>
          </p:cNvPr>
          <p:cNvGrpSpPr/>
          <p:nvPr/>
        </p:nvGrpSpPr>
        <p:grpSpPr>
          <a:xfrm>
            <a:off x="1180132" y="1251901"/>
            <a:ext cx="7364217" cy="306171"/>
            <a:chOff x="0" y="0"/>
            <a:chExt cx="4541654" cy="188821"/>
          </a:xfrm>
        </p:grpSpPr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8D79413B-F73C-7329-091E-58F1EA556B15}"/>
                </a:ext>
              </a:extLst>
            </p:cNvPr>
            <p:cNvSpPr/>
            <p:nvPr/>
          </p:nvSpPr>
          <p:spPr>
            <a:xfrm>
              <a:off x="0" y="0"/>
              <a:ext cx="4541654" cy="188821"/>
            </a:xfrm>
            <a:custGeom>
              <a:avLst/>
              <a:gdLst/>
              <a:ahLst/>
              <a:cxnLst/>
              <a:rect l="l" t="t" r="r" b="b"/>
              <a:pathLst>
                <a:path w="4541654" h="188821">
                  <a:moveTo>
                    <a:pt x="0" y="0"/>
                  </a:moveTo>
                  <a:lnTo>
                    <a:pt x="4541654" y="0"/>
                  </a:lnTo>
                  <a:lnTo>
                    <a:pt x="4541654" y="188821"/>
                  </a:lnTo>
                  <a:lnTo>
                    <a:pt x="0" y="188821"/>
                  </a:lnTo>
                  <a:close/>
                </a:path>
              </a:pathLst>
            </a:custGeom>
            <a:solidFill>
              <a:srgbClr val="28B825"/>
            </a:solidFill>
          </p:spPr>
          <p:txBody>
            <a:bodyPr/>
            <a:lstStyle/>
            <a:p>
              <a:endParaRPr lang="es-CO" sz="450">
                <a:latin typeface="Gill Sans"/>
              </a:endParaRPr>
            </a:p>
          </p:txBody>
        </p:sp>
        <p:sp>
          <p:nvSpPr>
            <p:cNvPr id="32" name="TextBox 26">
              <a:extLst>
                <a:ext uri="{FF2B5EF4-FFF2-40B4-BE49-F238E27FC236}">
                  <a16:creationId xmlns:a16="http://schemas.microsoft.com/office/drawing/2014/main" id="{3F751D16-86DF-F0F7-B9C5-0EDEC380D878}"/>
                </a:ext>
              </a:extLst>
            </p:cNvPr>
            <p:cNvSpPr txBox="1"/>
            <p:nvPr/>
          </p:nvSpPr>
          <p:spPr>
            <a:xfrm>
              <a:off x="0" y="-47625"/>
              <a:ext cx="4541654" cy="23644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750"/>
                </a:lnSpc>
              </a:pPr>
              <a:endParaRPr sz="450">
                <a:latin typeface="Gill Sans"/>
              </a:endParaRPr>
            </a:p>
          </p:txBody>
        </p:sp>
      </p:grpSp>
      <p:grpSp>
        <p:nvGrpSpPr>
          <p:cNvPr id="33" name="Group 27">
            <a:extLst>
              <a:ext uri="{FF2B5EF4-FFF2-40B4-BE49-F238E27FC236}">
                <a16:creationId xmlns:a16="http://schemas.microsoft.com/office/drawing/2014/main" id="{9384BCE8-F8B0-1DC1-5954-CF07EB6AD995}"/>
              </a:ext>
            </a:extLst>
          </p:cNvPr>
          <p:cNvGrpSpPr/>
          <p:nvPr/>
        </p:nvGrpSpPr>
        <p:grpSpPr>
          <a:xfrm>
            <a:off x="1180131" y="1641646"/>
            <a:ext cx="2351842" cy="299776"/>
            <a:chOff x="0" y="0"/>
            <a:chExt cx="1450426" cy="184877"/>
          </a:xfrm>
        </p:grpSpPr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87BE86EC-3241-31DE-E09A-0C9631ADF6FC}"/>
                </a:ext>
              </a:extLst>
            </p:cNvPr>
            <p:cNvSpPr/>
            <p:nvPr/>
          </p:nvSpPr>
          <p:spPr>
            <a:xfrm>
              <a:off x="0" y="0"/>
              <a:ext cx="1450426" cy="184877"/>
            </a:xfrm>
            <a:custGeom>
              <a:avLst/>
              <a:gdLst/>
              <a:ahLst/>
              <a:cxnLst/>
              <a:rect l="l" t="t" r="r" b="b"/>
              <a:pathLst>
                <a:path w="1450426" h="184877">
                  <a:moveTo>
                    <a:pt x="0" y="0"/>
                  </a:moveTo>
                  <a:lnTo>
                    <a:pt x="1450426" y="0"/>
                  </a:lnTo>
                  <a:lnTo>
                    <a:pt x="1450426" y="184877"/>
                  </a:lnTo>
                  <a:lnTo>
                    <a:pt x="0" y="184877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es-CO" sz="1400">
                <a:latin typeface="Gill Sans"/>
              </a:endParaRPr>
            </a:p>
          </p:txBody>
        </p:sp>
        <p:sp>
          <p:nvSpPr>
            <p:cNvPr id="35" name="TextBox 29">
              <a:extLst>
                <a:ext uri="{FF2B5EF4-FFF2-40B4-BE49-F238E27FC236}">
                  <a16:creationId xmlns:a16="http://schemas.microsoft.com/office/drawing/2014/main" id="{248DC4CB-D8B3-4C3C-8E59-CA07CCE89EB7}"/>
                </a:ext>
              </a:extLst>
            </p:cNvPr>
            <p:cNvSpPr txBox="1"/>
            <p:nvPr/>
          </p:nvSpPr>
          <p:spPr>
            <a:xfrm>
              <a:off x="0" y="-47625"/>
              <a:ext cx="1450426" cy="232502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750"/>
                </a:lnSpc>
              </a:pPr>
              <a:endParaRPr sz="1400">
                <a:latin typeface="Gill Sans"/>
              </a:endParaRPr>
            </a:p>
          </p:txBody>
        </p:sp>
      </p:grpSp>
      <p:grpSp>
        <p:nvGrpSpPr>
          <p:cNvPr id="36" name="Group 30">
            <a:extLst>
              <a:ext uri="{FF2B5EF4-FFF2-40B4-BE49-F238E27FC236}">
                <a16:creationId xmlns:a16="http://schemas.microsoft.com/office/drawing/2014/main" id="{E27B61E6-5C81-E22E-3B18-66880C048F14}"/>
              </a:ext>
            </a:extLst>
          </p:cNvPr>
          <p:cNvGrpSpPr/>
          <p:nvPr/>
        </p:nvGrpSpPr>
        <p:grpSpPr>
          <a:xfrm>
            <a:off x="3686780" y="1635251"/>
            <a:ext cx="2351842" cy="306171"/>
            <a:chOff x="0" y="0"/>
            <a:chExt cx="1450426" cy="188821"/>
          </a:xfrm>
        </p:grpSpPr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BDE37F1D-E768-344E-1946-363A4FD73343}"/>
                </a:ext>
              </a:extLst>
            </p:cNvPr>
            <p:cNvSpPr/>
            <p:nvPr/>
          </p:nvSpPr>
          <p:spPr>
            <a:xfrm>
              <a:off x="0" y="0"/>
              <a:ext cx="1450426" cy="188821"/>
            </a:xfrm>
            <a:custGeom>
              <a:avLst/>
              <a:gdLst/>
              <a:ahLst/>
              <a:cxnLst/>
              <a:rect l="l" t="t" r="r" b="b"/>
              <a:pathLst>
                <a:path w="1450426" h="188821">
                  <a:moveTo>
                    <a:pt x="0" y="0"/>
                  </a:moveTo>
                  <a:lnTo>
                    <a:pt x="1450426" y="0"/>
                  </a:lnTo>
                  <a:lnTo>
                    <a:pt x="1450426" y="188821"/>
                  </a:lnTo>
                  <a:lnTo>
                    <a:pt x="0" y="188821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es-CO" sz="450">
                <a:latin typeface="Gill Sans"/>
              </a:endParaRPr>
            </a:p>
          </p:txBody>
        </p:sp>
        <p:sp>
          <p:nvSpPr>
            <p:cNvPr id="38" name="TextBox 32">
              <a:extLst>
                <a:ext uri="{FF2B5EF4-FFF2-40B4-BE49-F238E27FC236}">
                  <a16:creationId xmlns:a16="http://schemas.microsoft.com/office/drawing/2014/main" id="{8D73ADF5-8DEB-B6F8-E1E3-E1DF6393D39C}"/>
                </a:ext>
              </a:extLst>
            </p:cNvPr>
            <p:cNvSpPr txBox="1"/>
            <p:nvPr/>
          </p:nvSpPr>
          <p:spPr>
            <a:xfrm>
              <a:off x="0" y="-47625"/>
              <a:ext cx="1450426" cy="23644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750"/>
                </a:lnSpc>
              </a:pPr>
              <a:endParaRPr sz="450">
                <a:latin typeface="Gill Sans"/>
              </a:endParaRPr>
            </a:p>
          </p:txBody>
        </p:sp>
      </p:grpSp>
      <p:sp>
        <p:nvSpPr>
          <p:cNvPr id="39" name="TextBox 33">
            <a:extLst>
              <a:ext uri="{FF2B5EF4-FFF2-40B4-BE49-F238E27FC236}">
                <a16:creationId xmlns:a16="http://schemas.microsoft.com/office/drawing/2014/main" id="{445755DA-8AFE-4D25-23DB-B7B25F26E666}"/>
              </a:ext>
            </a:extLst>
          </p:cNvPr>
          <p:cNvSpPr txBox="1"/>
          <p:nvPr/>
        </p:nvSpPr>
        <p:spPr>
          <a:xfrm>
            <a:off x="2356051" y="265548"/>
            <a:ext cx="4292403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50"/>
              </a:lnSpc>
            </a:pPr>
            <a:r>
              <a:rPr lang="en-US" b="1" spc="34" dirty="0">
                <a:solidFill>
                  <a:srgbClr val="FFC000"/>
                </a:solidFill>
                <a:latin typeface="Gill Sans MT" panose="020B0502020104020203" pitchFamily="34" charset="0"/>
                <a:ea typeface="Roboto Bold"/>
                <a:cs typeface="Roboto Bold"/>
                <a:sym typeface="Roboto Bold"/>
              </a:rPr>
              <a:t>Endpoints To Search And Retrieve Images From Our Archives</a:t>
            </a:r>
          </a:p>
        </p:txBody>
      </p:sp>
      <p:sp>
        <p:nvSpPr>
          <p:cNvPr id="40" name="TextBox 34">
            <a:extLst>
              <a:ext uri="{FF2B5EF4-FFF2-40B4-BE49-F238E27FC236}">
                <a16:creationId xmlns:a16="http://schemas.microsoft.com/office/drawing/2014/main" id="{33C55618-6815-998B-F594-D9681E2AF81F}"/>
              </a:ext>
            </a:extLst>
          </p:cNvPr>
          <p:cNvSpPr txBox="1"/>
          <p:nvPr/>
        </p:nvSpPr>
        <p:spPr>
          <a:xfrm>
            <a:off x="1381058" y="2111946"/>
            <a:ext cx="3558108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45"/>
              </a:lnSpc>
            </a:pPr>
            <a:r>
              <a:rPr lang="en-US" sz="1600" b="1">
                <a:solidFill>
                  <a:srgbClr val="090909"/>
                </a:solidFill>
                <a:latin typeface="Gill Sans"/>
                <a:ea typeface="Roboto Bold"/>
                <a:cs typeface="Roboto Bold"/>
                <a:sym typeface="Roboto Bold"/>
              </a:rPr>
              <a:t>Continue paging through our catalog</a:t>
            </a:r>
          </a:p>
        </p:txBody>
      </p:sp>
      <p:sp>
        <p:nvSpPr>
          <p:cNvPr id="41" name="TextBox 35">
            <a:extLst>
              <a:ext uri="{FF2B5EF4-FFF2-40B4-BE49-F238E27FC236}">
                <a16:creationId xmlns:a16="http://schemas.microsoft.com/office/drawing/2014/main" id="{BA60F693-B9F3-11B2-E387-3C1B75C6A6EB}"/>
              </a:ext>
            </a:extLst>
          </p:cNvPr>
          <p:cNvSpPr txBox="1"/>
          <p:nvPr/>
        </p:nvSpPr>
        <p:spPr>
          <a:xfrm>
            <a:off x="260964" y="2066409"/>
            <a:ext cx="787590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19"/>
              </a:lnSpc>
            </a:pPr>
            <a:r>
              <a:rPr lang="en-US" sz="2400" b="1">
                <a:solidFill>
                  <a:srgbClr val="28B825"/>
                </a:solidFill>
                <a:latin typeface="Gill Sans"/>
                <a:ea typeface="Roboto Bold"/>
                <a:cs typeface="Roboto Bold"/>
                <a:sym typeface="Roboto Bold"/>
              </a:rPr>
              <a:t>GET</a:t>
            </a:r>
          </a:p>
        </p:txBody>
      </p:sp>
      <p:sp>
        <p:nvSpPr>
          <p:cNvPr id="42" name="TextBox 36">
            <a:extLst>
              <a:ext uri="{FF2B5EF4-FFF2-40B4-BE49-F238E27FC236}">
                <a16:creationId xmlns:a16="http://schemas.microsoft.com/office/drawing/2014/main" id="{0ABF4104-EE72-48E3-132B-4CD26E8AC1AA}"/>
              </a:ext>
            </a:extLst>
          </p:cNvPr>
          <p:cNvSpPr txBox="1"/>
          <p:nvPr/>
        </p:nvSpPr>
        <p:spPr>
          <a:xfrm>
            <a:off x="1381058" y="3316742"/>
            <a:ext cx="3558108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45"/>
              </a:lnSpc>
            </a:pPr>
            <a:r>
              <a:rPr lang="en-US" sz="1600" b="1" dirty="0">
                <a:solidFill>
                  <a:srgbClr val="090909"/>
                </a:solidFill>
                <a:latin typeface="Gill Sans"/>
                <a:ea typeface="Roboto Bold"/>
                <a:cs typeface="Roboto Bold"/>
                <a:sym typeface="Roboto Bold"/>
              </a:rPr>
              <a:t>Get information for an archive image</a:t>
            </a:r>
          </a:p>
        </p:txBody>
      </p:sp>
      <p:sp>
        <p:nvSpPr>
          <p:cNvPr id="43" name="TextBox 37">
            <a:extLst>
              <a:ext uri="{FF2B5EF4-FFF2-40B4-BE49-F238E27FC236}">
                <a16:creationId xmlns:a16="http://schemas.microsoft.com/office/drawing/2014/main" id="{02A50894-985C-F2DE-E5ED-8B7B696E00DC}"/>
              </a:ext>
            </a:extLst>
          </p:cNvPr>
          <p:cNvSpPr txBox="1"/>
          <p:nvPr/>
        </p:nvSpPr>
        <p:spPr>
          <a:xfrm>
            <a:off x="260964" y="3271206"/>
            <a:ext cx="787590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19"/>
              </a:lnSpc>
            </a:pPr>
            <a:r>
              <a:rPr lang="en-US" sz="2400" b="1">
                <a:solidFill>
                  <a:srgbClr val="28B825"/>
                </a:solidFill>
                <a:latin typeface="Gill Sans"/>
                <a:ea typeface="Roboto Bold"/>
                <a:cs typeface="Roboto Bold"/>
                <a:sym typeface="Roboto Bold"/>
              </a:rPr>
              <a:t>GET</a:t>
            </a:r>
          </a:p>
        </p:txBody>
      </p:sp>
      <p:sp>
        <p:nvSpPr>
          <p:cNvPr id="44" name="TextBox 38">
            <a:extLst>
              <a:ext uri="{FF2B5EF4-FFF2-40B4-BE49-F238E27FC236}">
                <a16:creationId xmlns:a16="http://schemas.microsoft.com/office/drawing/2014/main" id="{5AAF0F69-B19D-FE38-5C78-094F04AEB091}"/>
              </a:ext>
            </a:extLst>
          </p:cNvPr>
          <p:cNvSpPr txBox="1"/>
          <p:nvPr/>
        </p:nvSpPr>
        <p:spPr>
          <a:xfrm>
            <a:off x="1272768" y="2471766"/>
            <a:ext cx="7066364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40"/>
              </a:lnSpc>
            </a:pPr>
            <a:r>
              <a:rPr lang="en-US" sz="1400" b="1" dirty="0">
                <a:solidFill>
                  <a:srgbClr val="FFFFFF"/>
                </a:solidFill>
                <a:latin typeface="Gill Sans"/>
                <a:ea typeface="Roboto Bold"/>
                <a:cs typeface="Roboto Bold"/>
                <a:sym typeface="Roboto Bold"/>
              </a:rPr>
              <a:t>200 - The next page of the search results. Use the </a:t>
            </a:r>
            <a:r>
              <a:rPr lang="en-US" sz="1400" b="1" dirty="0" err="1">
                <a:solidFill>
                  <a:srgbClr val="D2D2C7"/>
                </a:solidFill>
                <a:latin typeface="Gill Sans"/>
                <a:ea typeface="Roboto Bold"/>
                <a:cs typeface="Roboto Bold"/>
                <a:sym typeface="Roboto Bold"/>
              </a:rPr>
              <a:t>next_page</a:t>
            </a:r>
            <a:r>
              <a:rPr lang="en-US" sz="1400" b="1" dirty="0">
                <a:solidFill>
                  <a:srgbClr val="FFFFFF"/>
                </a:solidFill>
                <a:latin typeface="Gill Sans"/>
                <a:ea typeface="Roboto Bold"/>
                <a:cs typeface="Roboto Bold"/>
                <a:sym typeface="Roboto Bold"/>
              </a:rPr>
              <a:t> field to continue the search.</a:t>
            </a:r>
          </a:p>
        </p:txBody>
      </p:sp>
      <p:sp>
        <p:nvSpPr>
          <p:cNvPr id="45" name="TextBox 39">
            <a:extLst>
              <a:ext uri="{FF2B5EF4-FFF2-40B4-BE49-F238E27FC236}">
                <a16:creationId xmlns:a16="http://schemas.microsoft.com/office/drawing/2014/main" id="{51220EDB-5A23-E5A7-5BBE-4951717B71AF}"/>
              </a:ext>
            </a:extLst>
          </p:cNvPr>
          <p:cNvSpPr txBox="1"/>
          <p:nvPr/>
        </p:nvSpPr>
        <p:spPr>
          <a:xfrm>
            <a:off x="1272767" y="3677205"/>
            <a:ext cx="4620396" cy="205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40"/>
              </a:lnSpc>
            </a:pPr>
            <a:r>
              <a:rPr lang="en-US" sz="1400" b="1" dirty="0">
                <a:solidFill>
                  <a:srgbClr val="FFFFFF"/>
                </a:solidFill>
                <a:latin typeface="Gill Sans"/>
                <a:ea typeface="Roboto Bold"/>
                <a:cs typeface="Roboto Bold"/>
                <a:sym typeface="Roboto Bold"/>
              </a:rPr>
              <a:t>200 - Get the detail information for a single archive image</a:t>
            </a:r>
          </a:p>
        </p:txBody>
      </p:sp>
      <p:sp>
        <p:nvSpPr>
          <p:cNvPr id="46" name="TextBox 40">
            <a:extLst>
              <a:ext uri="{FF2B5EF4-FFF2-40B4-BE49-F238E27FC236}">
                <a16:creationId xmlns:a16="http://schemas.microsoft.com/office/drawing/2014/main" id="{75183B4F-2AF2-1899-A037-46683B22F512}"/>
              </a:ext>
            </a:extLst>
          </p:cNvPr>
          <p:cNvSpPr txBox="1"/>
          <p:nvPr/>
        </p:nvSpPr>
        <p:spPr>
          <a:xfrm>
            <a:off x="1226449" y="2884097"/>
            <a:ext cx="2191922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40"/>
              </a:lnSpc>
            </a:pPr>
            <a:r>
              <a:rPr lang="en-US" sz="1400" b="1">
                <a:solidFill>
                  <a:srgbClr val="FFFFFF"/>
                </a:solidFill>
                <a:latin typeface="Gill Sans"/>
                <a:ea typeface="Roboto Bold"/>
                <a:cs typeface="Roboto Bold"/>
                <a:sym typeface="Roboto Bold"/>
              </a:rPr>
              <a:t> 401 - Authentication failed</a:t>
            </a:r>
          </a:p>
        </p:txBody>
      </p:sp>
      <p:sp>
        <p:nvSpPr>
          <p:cNvPr id="47" name="TextBox 41">
            <a:extLst>
              <a:ext uri="{FF2B5EF4-FFF2-40B4-BE49-F238E27FC236}">
                <a16:creationId xmlns:a16="http://schemas.microsoft.com/office/drawing/2014/main" id="{2E7DEF15-10F2-0468-F09B-6D2E1D58C29C}"/>
              </a:ext>
            </a:extLst>
          </p:cNvPr>
          <p:cNvSpPr txBox="1"/>
          <p:nvPr/>
        </p:nvSpPr>
        <p:spPr>
          <a:xfrm>
            <a:off x="3774236" y="2884097"/>
            <a:ext cx="1805222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40"/>
              </a:lnSpc>
            </a:pPr>
            <a:r>
              <a:rPr lang="en-US" sz="1400" b="1">
                <a:solidFill>
                  <a:srgbClr val="FFFFFF"/>
                </a:solidFill>
                <a:latin typeface="Gill Sans"/>
                <a:ea typeface="Roboto Bold"/>
                <a:cs typeface="Roboto Bold"/>
                <a:sym typeface="Roboto Bold"/>
              </a:rPr>
              <a:t>422 - Validation Error</a:t>
            </a:r>
          </a:p>
        </p:txBody>
      </p:sp>
      <p:sp>
        <p:nvSpPr>
          <p:cNvPr id="48" name="TextBox 42">
            <a:extLst>
              <a:ext uri="{FF2B5EF4-FFF2-40B4-BE49-F238E27FC236}">
                <a16:creationId xmlns:a16="http://schemas.microsoft.com/office/drawing/2014/main" id="{50A31C07-A962-C41B-CA54-88FD46D9511F}"/>
              </a:ext>
            </a:extLst>
          </p:cNvPr>
          <p:cNvSpPr txBox="1"/>
          <p:nvPr/>
        </p:nvSpPr>
        <p:spPr>
          <a:xfrm>
            <a:off x="6281509" y="4065955"/>
            <a:ext cx="2191922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40"/>
              </a:lnSpc>
            </a:pPr>
            <a:r>
              <a:rPr lang="en-US" sz="1400" b="1">
                <a:solidFill>
                  <a:srgbClr val="FFFFFF"/>
                </a:solidFill>
                <a:latin typeface="Gill Sans"/>
                <a:ea typeface="Roboto Bold"/>
                <a:cs typeface="Roboto Bold"/>
                <a:sym typeface="Roboto Bold"/>
              </a:rPr>
              <a:t>404 - Archive not found</a:t>
            </a:r>
          </a:p>
        </p:txBody>
      </p:sp>
      <p:sp>
        <p:nvSpPr>
          <p:cNvPr id="49" name="TextBox 43">
            <a:extLst>
              <a:ext uri="{FF2B5EF4-FFF2-40B4-BE49-F238E27FC236}">
                <a16:creationId xmlns:a16="http://schemas.microsoft.com/office/drawing/2014/main" id="{E9CE6482-DC01-6045-D96D-6159671DC1CE}"/>
              </a:ext>
            </a:extLst>
          </p:cNvPr>
          <p:cNvSpPr txBox="1"/>
          <p:nvPr/>
        </p:nvSpPr>
        <p:spPr>
          <a:xfrm>
            <a:off x="3774236" y="4061970"/>
            <a:ext cx="1805222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40"/>
              </a:lnSpc>
            </a:pPr>
            <a:r>
              <a:rPr lang="en-US" sz="1400" b="1">
                <a:solidFill>
                  <a:srgbClr val="FFFFFF"/>
                </a:solidFill>
                <a:latin typeface="Gill Sans"/>
                <a:ea typeface="Roboto Bold"/>
                <a:cs typeface="Roboto Bold"/>
                <a:sym typeface="Roboto Bold"/>
              </a:rPr>
              <a:t>422 - Validation Error</a:t>
            </a:r>
          </a:p>
        </p:txBody>
      </p:sp>
      <p:sp>
        <p:nvSpPr>
          <p:cNvPr id="50" name="TextBox 44">
            <a:extLst>
              <a:ext uri="{FF2B5EF4-FFF2-40B4-BE49-F238E27FC236}">
                <a16:creationId xmlns:a16="http://schemas.microsoft.com/office/drawing/2014/main" id="{AE3E6CFF-CD5B-D597-D391-FB15440A1805}"/>
              </a:ext>
            </a:extLst>
          </p:cNvPr>
          <p:cNvSpPr txBox="1"/>
          <p:nvPr/>
        </p:nvSpPr>
        <p:spPr>
          <a:xfrm>
            <a:off x="260964" y="135452"/>
            <a:ext cx="2351842" cy="5406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95"/>
              </a:lnSpc>
            </a:pPr>
            <a:r>
              <a:rPr lang="en-US" sz="3200" b="1" dirty="0">
                <a:solidFill>
                  <a:srgbClr val="090909"/>
                </a:solidFill>
                <a:latin typeface="Gill Sans MT" panose="020B0502020104020203" pitchFamily="34" charset="0"/>
                <a:ea typeface="Roboto Bold"/>
                <a:cs typeface="Roboto Bold"/>
                <a:sym typeface="Roboto Bold"/>
              </a:rPr>
              <a:t>ARCHIVE</a:t>
            </a:r>
          </a:p>
        </p:txBody>
      </p:sp>
      <p:sp>
        <p:nvSpPr>
          <p:cNvPr id="51" name="TextBox 45">
            <a:extLst>
              <a:ext uri="{FF2B5EF4-FFF2-40B4-BE49-F238E27FC236}">
                <a16:creationId xmlns:a16="http://schemas.microsoft.com/office/drawing/2014/main" id="{74155689-D284-79C1-B620-3C5DD3789D73}"/>
              </a:ext>
            </a:extLst>
          </p:cNvPr>
          <p:cNvSpPr txBox="1"/>
          <p:nvPr/>
        </p:nvSpPr>
        <p:spPr>
          <a:xfrm>
            <a:off x="260964" y="889952"/>
            <a:ext cx="787590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19"/>
              </a:lnSpc>
            </a:pPr>
            <a:r>
              <a:rPr lang="en-US" sz="2400" b="1" dirty="0">
                <a:solidFill>
                  <a:srgbClr val="0CC0DF"/>
                </a:solidFill>
                <a:latin typeface="Gill Sans"/>
                <a:ea typeface="Roboto Bold"/>
                <a:cs typeface="Roboto Bold"/>
                <a:sym typeface="Roboto Bold"/>
              </a:rPr>
              <a:t>POST</a:t>
            </a:r>
          </a:p>
        </p:txBody>
      </p:sp>
      <p:sp>
        <p:nvSpPr>
          <p:cNvPr id="52" name="TextBox 46">
            <a:extLst>
              <a:ext uri="{FF2B5EF4-FFF2-40B4-BE49-F238E27FC236}">
                <a16:creationId xmlns:a16="http://schemas.microsoft.com/office/drawing/2014/main" id="{09C01DEA-DB2A-1CE9-D705-E6DA63042AD1}"/>
              </a:ext>
            </a:extLst>
          </p:cNvPr>
          <p:cNvSpPr txBox="1"/>
          <p:nvPr/>
        </p:nvSpPr>
        <p:spPr>
          <a:xfrm>
            <a:off x="1272767" y="1295951"/>
            <a:ext cx="6652012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40"/>
              </a:lnSpc>
            </a:pPr>
            <a:r>
              <a:rPr lang="en-US" sz="1400" b="1" dirty="0">
                <a:solidFill>
                  <a:srgbClr val="FFFFFF"/>
                </a:solidFill>
                <a:latin typeface="Gill Sans"/>
                <a:ea typeface="Roboto Bold"/>
                <a:cs typeface="Roboto Bold"/>
                <a:sym typeface="Roboto Bold"/>
              </a:rPr>
              <a:t>200 - Search our catalog with satellite imagery and filter by your product of interest</a:t>
            </a:r>
          </a:p>
        </p:txBody>
      </p:sp>
      <p:sp>
        <p:nvSpPr>
          <p:cNvPr id="53" name="TextBox 47">
            <a:extLst>
              <a:ext uri="{FF2B5EF4-FFF2-40B4-BE49-F238E27FC236}">
                <a16:creationId xmlns:a16="http://schemas.microsoft.com/office/drawing/2014/main" id="{F45092DC-31DA-2799-9F96-EE7112778967}"/>
              </a:ext>
            </a:extLst>
          </p:cNvPr>
          <p:cNvSpPr txBox="1"/>
          <p:nvPr/>
        </p:nvSpPr>
        <p:spPr>
          <a:xfrm>
            <a:off x="1226449" y="1685696"/>
            <a:ext cx="2191922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40"/>
              </a:lnSpc>
            </a:pPr>
            <a:r>
              <a:rPr lang="en-US" sz="1400" b="1">
                <a:solidFill>
                  <a:srgbClr val="FFFFFF"/>
                </a:solidFill>
                <a:latin typeface="Gill Sans"/>
                <a:ea typeface="Roboto Bold"/>
                <a:cs typeface="Roboto Bold"/>
                <a:sym typeface="Roboto Bold"/>
              </a:rPr>
              <a:t> 401 - Authentication failed</a:t>
            </a:r>
          </a:p>
        </p:txBody>
      </p:sp>
      <p:sp>
        <p:nvSpPr>
          <p:cNvPr id="54" name="TextBox 48">
            <a:extLst>
              <a:ext uri="{FF2B5EF4-FFF2-40B4-BE49-F238E27FC236}">
                <a16:creationId xmlns:a16="http://schemas.microsoft.com/office/drawing/2014/main" id="{85D2CF81-C994-B39F-75C3-94588B155947}"/>
              </a:ext>
            </a:extLst>
          </p:cNvPr>
          <p:cNvSpPr txBox="1"/>
          <p:nvPr/>
        </p:nvSpPr>
        <p:spPr>
          <a:xfrm>
            <a:off x="3774236" y="1679847"/>
            <a:ext cx="1805222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40"/>
              </a:lnSpc>
            </a:pPr>
            <a:r>
              <a:rPr lang="en-US" sz="1400" b="1">
                <a:solidFill>
                  <a:srgbClr val="FFFFFF"/>
                </a:solidFill>
                <a:latin typeface="Gill Sans"/>
                <a:ea typeface="Roboto Bold"/>
                <a:cs typeface="Roboto Bold"/>
                <a:sym typeface="Roboto Bold"/>
              </a:rPr>
              <a:t>422 - Validation Error</a:t>
            </a:r>
          </a:p>
        </p:txBody>
      </p:sp>
      <p:sp>
        <p:nvSpPr>
          <p:cNvPr id="55" name="TextBox 49">
            <a:extLst>
              <a:ext uri="{FF2B5EF4-FFF2-40B4-BE49-F238E27FC236}">
                <a16:creationId xmlns:a16="http://schemas.microsoft.com/office/drawing/2014/main" id="{38EDBEC6-BC40-7CD5-6BF2-E2A8A2AD29E4}"/>
              </a:ext>
            </a:extLst>
          </p:cNvPr>
          <p:cNvSpPr txBox="1"/>
          <p:nvPr/>
        </p:nvSpPr>
        <p:spPr>
          <a:xfrm>
            <a:off x="1272767" y="4076258"/>
            <a:ext cx="2413090" cy="205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40"/>
              </a:lnSpc>
            </a:pPr>
            <a:r>
              <a:rPr lang="en-US" sz="1400" b="1" dirty="0">
                <a:solidFill>
                  <a:srgbClr val="FFFFFF"/>
                </a:solidFill>
                <a:latin typeface="Gill Sans"/>
                <a:ea typeface="Roboto Bold"/>
                <a:cs typeface="Roboto Bold"/>
                <a:sym typeface="Roboto Bold"/>
              </a:rPr>
              <a:t>401 - Authentication failed</a:t>
            </a:r>
          </a:p>
        </p:txBody>
      </p:sp>
    </p:spTree>
    <p:extLst>
      <p:ext uri="{BB962C8B-B14F-4D97-AF65-F5344CB8AC3E}">
        <p14:creationId xmlns:p14="http://schemas.microsoft.com/office/powerpoint/2010/main" val="2811146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BF488-1188-747A-9604-F14899842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C2401F7-2FDD-70F5-A9C2-DCA252985675}"/>
              </a:ext>
            </a:extLst>
          </p:cNvPr>
          <p:cNvSpPr/>
          <p:nvPr/>
        </p:nvSpPr>
        <p:spPr>
          <a:xfrm>
            <a:off x="1336990" y="1691452"/>
            <a:ext cx="2389212" cy="210813"/>
          </a:xfrm>
          <a:custGeom>
            <a:avLst/>
            <a:gdLst/>
            <a:ahLst/>
            <a:cxnLst/>
            <a:rect l="l" t="t" r="r" b="b"/>
            <a:pathLst>
              <a:path w="4778422" h="421625">
                <a:moveTo>
                  <a:pt x="0" y="0"/>
                </a:moveTo>
                <a:lnTo>
                  <a:pt x="4778422" y="0"/>
                </a:lnTo>
                <a:lnTo>
                  <a:pt x="4778422" y="421625"/>
                </a:lnTo>
                <a:lnTo>
                  <a:pt x="0" y="421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 sz="450">
              <a:latin typeface="Gill San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FA556F0-59FE-26B3-B461-410EA720B27D}"/>
              </a:ext>
            </a:extLst>
          </p:cNvPr>
          <p:cNvSpPr/>
          <p:nvPr/>
        </p:nvSpPr>
        <p:spPr>
          <a:xfrm>
            <a:off x="1336990" y="4080268"/>
            <a:ext cx="2389212" cy="210813"/>
          </a:xfrm>
          <a:custGeom>
            <a:avLst/>
            <a:gdLst/>
            <a:ahLst/>
            <a:cxnLst/>
            <a:rect l="l" t="t" r="r" b="b"/>
            <a:pathLst>
              <a:path w="4778422" h="421625">
                <a:moveTo>
                  <a:pt x="0" y="0"/>
                </a:moveTo>
                <a:lnTo>
                  <a:pt x="4778422" y="0"/>
                </a:lnTo>
                <a:lnTo>
                  <a:pt x="4778422" y="421626"/>
                </a:lnTo>
                <a:lnTo>
                  <a:pt x="0" y="4216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 sz="450">
              <a:latin typeface="Gill Sans"/>
            </a:endParaRP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18580027-05DD-E9CD-7060-E7F82843A592}"/>
              </a:ext>
            </a:extLst>
          </p:cNvPr>
          <p:cNvSpPr/>
          <p:nvPr/>
        </p:nvSpPr>
        <p:spPr>
          <a:xfrm>
            <a:off x="1336990" y="2684847"/>
            <a:ext cx="2389212" cy="210813"/>
          </a:xfrm>
          <a:custGeom>
            <a:avLst/>
            <a:gdLst/>
            <a:ahLst/>
            <a:cxnLst/>
            <a:rect l="l" t="t" r="r" b="b"/>
            <a:pathLst>
              <a:path w="4778422" h="421625">
                <a:moveTo>
                  <a:pt x="0" y="0"/>
                </a:moveTo>
                <a:lnTo>
                  <a:pt x="4778422" y="0"/>
                </a:lnTo>
                <a:lnTo>
                  <a:pt x="4778422" y="421626"/>
                </a:lnTo>
                <a:lnTo>
                  <a:pt x="0" y="4216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 sz="450">
              <a:latin typeface="Gill Sans"/>
            </a:endParaRP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3676DA88-3CA1-1AEE-5554-1EE4EFF2336E}"/>
              </a:ext>
            </a:extLst>
          </p:cNvPr>
          <p:cNvSpPr/>
          <p:nvPr/>
        </p:nvSpPr>
        <p:spPr>
          <a:xfrm>
            <a:off x="1336990" y="3082408"/>
            <a:ext cx="2679714" cy="262718"/>
          </a:xfrm>
          <a:custGeom>
            <a:avLst/>
            <a:gdLst/>
            <a:ahLst/>
            <a:cxnLst/>
            <a:rect l="l" t="t" r="r" b="b"/>
            <a:pathLst>
              <a:path w="5359428" h="525434">
                <a:moveTo>
                  <a:pt x="0" y="0"/>
                </a:moveTo>
                <a:lnTo>
                  <a:pt x="5359428" y="0"/>
                </a:lnTo>
                <a:lnTo>
                  <a:pt x="5359428" y="525434"/>
                </a:lnTo>
                <a:lnTo>
                  <a:pt x="0" y="525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O" sz="450">
              <a:latin typeface="Gill Sans"/>
            </a:endParaRP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BD8C398F-69CD-C35B-43CD-FFA9E2E8DA65}"/>
              </a:ext>
            </a:extLst>
          </p:cNvPr>
          <p:cNvSpPr/>
          <p:nvPr/>
        </p:nvSpPr>
        <p:spPr>
          <a:xfrm>
            <a:off x="1336990" y="4395856"/>
            <a:ext cx="780846" cy="280304"/>
          </a:xfrm>
          <a:custGeom>
            <a:avLst/>
            <a:gdLst/>
            <a:ahLst/>
            <a:cxnLst/>
            <a:rect l="l" t="t" r="r" b="b"/>
            <a:pathLst>
              <a:path w="1561691" h="560607">
                <a:moveTo>
                  <a:pt x="0" y="0"/>
                </a:moveTo>
                <a:lnTo>
                  <a:pt x="1561691" y="0"/>
                </a:lnTo>
                <a:lnTo>
                  <a:pt x="1561691" y="560606"/>
                </a:lnTo>
                <a:lnTo>
                  <a:pt x="0" y="5606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O" sz="450">
              <a:latin typeface="Gill Sans"/>
            </a:endParaRPr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41231AFA-5BEA-0823-8EAD-48BA95160A28}"/>
              </a:ext>
            </a:extLst>
          </p:cNvPr>
          <p:cNvSpPr/>
          <p:nvPr/>
        </p:nvSpPr>
        <p:spPr>
          <a:xfrm>
            <a:off x="7406030" y="3928528"/>
            <a:ext cx="1180531" cy="257146"/>
          </a:xfrm>
          <a:custGeom>
            <a:avLst/>
            <a:gdLst/>
            <a:ahLst/>
            <a:cxnLst/>
            <a:rect l="l" t="t" r="r" b="b"/>
            <a:pathLst>
              <a:path w="2361061" h="514290">
                <a:moveTo>
                  <a:pt x="0" y="0"/>
                </a:moveTo>
                <a:lnTo>
                  <a:pt x="2361061" y="0"/>
                </a:lnTo>
                <a:lnTo>
                  <a:pt x="2361061" y="514290"/>
                </a:lnTo>
                <a:lnTo>
                  <a:pt x="0" y="5142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O" sz="450">
              <a:latin typeface="Gill Sans"/>
            </a:endParaRPr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0DFCAC1C-0563-6A0E-B284-AB166E3DAAC8}"/>
              </a:ext>
            </a:extLst>
          </p:cNvPr>
          <p:cNvSpPr/>
          <p:nvPr/>
        </p:nvSpPr>
        <p:spPr>
          <a:xfrm>
            <a:off x="1336989" y="1933445"/>
            <a:ext cx="1037067" cy="249664"/>
          </a:xfrm>
          <a:custGeom>
            <a:avLst/>
            <a:gdLst/>
            <a:ahLst/>
            <a:cxnLst/>
            <a:rect l="l" t="t" r="r" b="b"/>
            <a:pathLst>
              <a:path w="2074133" h="499328">
                <a:moveTo>
                  <a:pt x="0" y="0"/>
                </a:moveTo>
                <a:lnTo>
                  <a:pt x="2074133" y="0"/>
                </a:lnTo>
                <a:lnTo>
                  <a:pt x="2074133" y="499328"/>
                </a:lnTo>
                <a:lnTo>
                  <a:pt x="0" y="4993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O" sz="450">
              <a:latin typeface="Gill Sans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F43AD90F-966C-EEB6-5247-CF8790C1880A}"/>
              </a:ext>
            </a:extLst>
          </p:cNvPr>
          <p:cNvSpPr txBox="1"/>
          <p:nvPr/>
        </p:nvSpPr>
        <p:spPr>
          <a:xfrm>
            <a:off x="1336990" y="1348813"/>
            <a:ext cx="2679714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45"/>
              </a:lnSpc>
            </a:pPr>
            <a:r>
              <a:rPr lang="en-US" sz="1538" b="1" dirty="0">
                <a:solidFill>
                  <a:schemeClr val="bg1"/>
                </a:solidFill>
                <a:latin typeface="Gill Sans"/>
                <a:ea typeface="Roboto Bold"/>
                <a:cs typeface="Roboto Bold"/>
                <a:sym typeface="Roboto Bold"/>
              </a:rPr>
              <a:t>Search our catalog</a:t>
            </a: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19B0A5D8-EFF5-6725-8591-895AFAB4719E}"/>
              </a:ext>
            </a:extLst>
          </p:cNvPr>
          <p:cNvSpPr txBox="1"/>
          <p:nvPr/>
        </p:nvSpPr>
        <p:spPr>
          <a:xfrm>
            <a:off x="360115" y="901984"/>
            <a:ext cx="7171493" cy="19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30"/>
              </a:lnSpc>
            </a:pPr>
            <a:r>
              <a:rPr lang="en-US" b="1" spc="38" dirty="0">
                <a:solidFill>
                  <a:srgbClr val="FFC000"/>
                </a:solidFill>
                <a:latin typeface="Gill Sans MT" panose="020B0502020104020203" pitchFamily="34" charset="0"/>
                <a:ea typeface="Roboto Bold"/>
                <a:cs typeface="Roboto Bold"/>
                <a:sym typeface="Roboto Bold"/>
              </a:rPr>
              <a:t>Archive</a:t>
            </a: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9601BAE6-D0F2-57C0-BDAF-289F53FC1628}"/>
              </a:ext>
            </a:extLst>
          </p:cNvPr>
          <p:cNvSpPr txBox="1"/>
          <p:nvPr/>
        </p:nvSpPr>
        <p:spPr>
          <a:xfrm>
            <a:off x="1336990" y="2328658"/>
            <a:ext cx="3235010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5"/>
              </a:lnSpc>
            </a:pPr>
            <a:r>
              <a:rPr lang="en-US" sz="1538" b="1" dirty="0">
                <a:solidFill>
                  <a:schemeClr val="bg1"/>
                </a:solidFill>
                <a:latin typeface="Gill Sans"/>
                <a:ea typeface="Roboto Bold"/>
                <a:cs typeface="Roboto Bold"/>
                <a:sym typeface="Roboto Bold"/>
              </a:rPr>
              <a:t>Continue paging through our catalog</a:t>
            </a: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EDAA708A-AAC9-8DFA-842D-87DE467D9DDB}"/>
              </a:ext>
            </a:extLst>
          </p:cNvPr>
          <p:cNvSpPr txBox="1"/>
          <p:nvPr/>
        </p:nvSpPr>
        <p:spPr>
          <a:xfrm>
            <a:off x="360115" y="2292873"/>
            <a:ext cx="787590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19"/>
              </a:lnSpc>
            </a:pPr>
            <a:r>
              <a:rPr lang="en-US" sz="2349" b="1">
                <a:solidFill>
                  <a:srgbClr val="28B825"/>
                </a:solidFill>
                <a:latin typeface="Gill Sans"/>
                <a:ea typeface="Roboto Bold"/>
                <a:cs typeface="Roboto Bold"/>
                <a:sym typeface="Roboto Bold"/>
              </a:rPr>
              <a:t>GET</a:t>
            </a: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14C6CE66-859D-8D4A-FCF4-0F1C11433E0E}"/>
              </a:ext>
            </a:extLst>
          </p:cNvPr>
          <p:cNvSpPr txBox="1"/>
          <p:nvPr/>
        </p:nvSpPr>
        <p:spPr>
          <a:xfrm>
            <a:off x="1336990" y="3738870"/>
            <a:ext cx="3061878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45"/>
              </a:lnSpc>
            </a:pPr>
            <a:r>
              <a:rPr lang="en-US" sz="1538" b="1">
                <a:solidFill>
                  <a:schemeClr val="bg1"/>
                </a:solidFill>
                <a:latin typeface="Gill Sans"/>
                <a:ea typeface="Roboto Bold"/>
                <a:cs typeface="Roboto Bold"/>
                <a:sym typeface="Roboto Bold"/>
              </a:rPr>
              <a:t>Get information for an archive image</a:t>
            </a: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A4DEAAC9-0363-D10E-0493-84F3B3B39584}"/>
              </a:ext>
            </a:extLst>
          </p:cNvPr>
          <p:cNvSpPr txBox="1"/>
          <p:nvPr/>
        </p:nvSpPr>
        <p:spPr>
          <a:xfrm>
            <a:off x="360115" y="3703084"/>
            <a:ext cx="787590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19"/>
              </a:lnSpc>
            </a:pPr>
            <a:r>
              <a:rPr lang="en-US" sz="2349" b="1">
                <a:solidFill>
                  <a:srgbClr val="28B825"/>
                </a:solidFill>
                <a:latin typeface="Gill Sans"/>
                <a:ea typeface="Roboto Bold"/>
                <a:cs typeface="Roboto Bold"/>
                <a:sym typeface="Roboto Bold"/>
              </a:rPr>
              <a:t>GET</a:t>
            </a: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FCDADEE2-3B7E-ED30-FCCB-0A30B2CFFA86}"/>
              </a:ext>
            </a:extLst>
          </p:cNvPr>
          <p:cNvSpPr txBox="1"/>
          <p:nvPr/>
        </p:nvSpPr>
        <p:spPr>
          <a:xfrm>
            <a:off x="360115" y="344772"/>
            <a:ext cx="7171493" cy="521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5"/>
              </a:lnSpc>
            </a:pPr>
            <a:r>
              <a:rPr lang="en-US" sz="3200" b="1" dirty="0">
                <a:solidFill>
                  <a:schemeClr val="bg1"/>
                </a:solidFill>
                <a:latin typeface="Gill Sans MT" panose="020B0502020104020203" pitchFamily="34" charset="0"/>
                <a:ea typeface="Roboto Bold"/>
                <a:cs typeface="Roboto Bold"/>
                <a:sym typeface="Roboto Bold"/>
              </a:rPr>
              <a:t>A TENER EN CUENTA</a:t>
            </a:r>
          </a:p>
        </p:txBody>
      </p:sp>
      <p:sp>
        <p:nvSpPr>
          <p:cNvPr id="24" name="TextBox 16">
            <a:extLst>
              <a:ext uri="{FF2B5EF4-FFF2-40B4-BE49-F238E27FC236}">
                <a16:creationId xmlns:a16="http://schemas.microsoft.com/office/drawing/2014/main" id="{A8339C93-7C1E-1662-B41E-5C5D41E175D6}"/>
              </a:ext>
            </a:extLst>
          </p:cNvPr>
          <p:cNvSpPr txBox="1"/>
          <p:nvPr/>
        </p:nvSpPr>
        <p:spPr>
          <a:xfrm>
            <a:off x="360115" y="1313027"/>
            <a:ext cx="787590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19"/>
              </a:lnSpc>
            </a:pPr>
            <a:r>
              <a:rPr lang="en-US" sz="2349" b="1">
                <a:solidFill>
                  <a:srgbClr val="0CC0DF"/>
                </a:solidFill>
                <a:latin typeface="Gill Sans"/>
                <a:ea typeface="Roboto Bold"/>
                <a:cs typeface="Roboto Bold"/>
                <a:sym typeface="Roboto Bold"/>
              </a:rPr>
              <a:t>POST</a:t>
            </a: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3E4C467D-0CC5-B01E-FD2E-17D328B720E1}"/>
              </a:ext>
            </a:extLst>
          </p:cNvPr>
          <p:cNvSpPr txBox="1"/>
          <p:nvPr/>
        </p:nvSpPr>
        <p:spPr>
          <a:xfrm>
            <a:off x="4572000" y="2547051"/>
            <a:ext cx="4057933" cy="676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56"/>
              </a:lnSpc>
            </a:pPr>
            <a:r>
              <a:rPr lang="en-US" sz="1254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En </a:t>
            </a:r>
            <a:r>
              <a:rPr lang="en-US" sz="1254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su</a:t>
            </a:r>
            <a:r>
              <a:rPr lang="en-US" sz="1254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 URL </a:t>
            </a:r>
            <a:r>
              <a:rPr lang="en-US" sz="1254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va</a:t>
            </a:r>
            <a:r>
              <a:rPr lang="en-US" sz="1254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 </a:t>
            </a:r>
            <a:r>
              <a:rPr lang="en-US" sz="1254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el</a:t>
            </a:r>
            <a:r>
              <a:rPr lang="en-US" sz="1254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 </a:t>
            </a:r>
            <a:r>
              <a:rPr lang="en-US" sz="1254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resultado</a:t>
            </a:r>
            <a:r>
              <a:rPr lang="en-US" sz="1254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 de la </a:t>
            </a:r>
            <a:r>
              <a:rPr lang="en-US" sz="1254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nextPage</a:t>
            </a:r>
            <a:r>
              <a:rPr lang="en-US" sz="1254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 que se genera </a:t>
            </a:r>
            <a:r>
              <a:rPr lang="en-US" sz="1254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en</a:t>
            </a:r>
            <a:r>
              <a:rPr lang="en-US" sz="1254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 </a:t>
            </a:r>
            <a:r>
              <a:rPr lang="en-US" sz="1254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el</a:t>
            </a:r>
            <a:r>
              <a:rPr lang="en-US" sz="1254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 POST (Search our catalog)</a:t>
            </a:r>
          </a:p>
          <a:p>
            <a:pPr algn="ctr">
              <a:lnSpc>
                <a:spcPts val="1756"/>
              </a:lnSpc>
            </a:pPr>
            <a:r>
              <a:rPr lang="en-US" sz="1254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Trae </a:t>
            </a:r>
            <a:r>
              <a:rPr lang="en-US" sz="1254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los</a:t>
            </a:r>
            <a:r>
              <a:rPr lang="en-US" sz="1254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 </a:t>
            </a:r>
            <a:r>
              <a:rPr lang="en-US" sz="1254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resultados</a:t>
            </a:r>
            <a:r>
              <a:rPr lang="en-US" sz="1254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 de la page </a:t>
            </a:r>
            <a:r>
              <a:rPr lang="en-US" sz="1254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siguiente</a:t>
            </a:r>
            <a:endParaRPr lang="en-US" sz="1254" dirty="0">
              <a:solidFill>
                <a:schemeClr val="bg1"/>
              </a:solidFill>
              <a:latin typeface="Gill Sans"/>
              <a:ea typeface="Open Sans"/>
              <a:cs typeface="Open Sans"/>
              <a:sym typeface="Open Sans"/>
            </a:endParaRPr>
          </a:p>
        </p:txBody>
      </p:sp>
      <p:sp>
        <p:nvSpPr>
          <p:cNvPr id="26" name="TextBox 18">
            <a:extLst>
              <a:ext uri="{FF2B5EF4-FFF2-40B4-BE49-F238E27FC236}">
                <a16:creationId xmlns:a16="http://schemas.microsoft.com/office/drawing/2014/main" id="{09971B2C-0E02-2293-BC68-7912F597EF35}"/>
              </a:ext>
            </a:extLst>
          </p:cNvPr>
          <p:cNvSpPr txBox="1"/>
          <p:nvPr/>
        </p:nvSpPr>
        <p:spPr>
          <a:xfrm>
            <a:off x="4572000" y="1044860"/>
            <a:ext cx="4057933" cy="11380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56"/>
              </a:lnSpc>
            </a:pPr>
            <a:r>
              <a:rPr lang="en-US" sz="1254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Necesita</a:t>
            </a:r>
            <a:r>
              <a:rPr lang="en-US" sz="1254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 </a:t>
            </a:r>
            <a:r>
              <a:rPr lang="en-US" sz="1254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apiKey</a:t>
            </a:r>
            <a:endParaRPr lang="en-US" sz="1254" dirty="0">
              <a:solidFill>
                <a:schemeClr val="bg1"/>
              </a:solidFill>
              <a:latin typeface="Gill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1756"/>
              </a:lnSpc>
            </a:pPr>
            <a:r>
              <a:rPr lang="en-US" sz="1254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Imagenes</a:t>
            </a:r>
            <a:r>
              <a:rPr lang="en-US" sz="1254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 </a:t>
            </a:r>
            <a:r>
              <a:rPr lang="en-US" sz="1254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open_data</a:t>
            </a:r>
            <a:r>
              <a:rPr lang="en-US" sz="1254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=true </a:t>
            </a:r>
          </a:p>
          <a:p>
            <a:pPr algn="ctr">
              <a:lnSpc>
                <a:spcPts val="1756"/>
              </a:lnSpc>
            </a:pPr>
            <a:r>
              <a:rPr lang="en-US" sz="1254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 </a:t>
            </a:r>
            <a:r>
              <a:rPr lang="en-US" sz="1254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Especificaciones</a:t>
            </a:r>
            <a:r>
              <a:rPr lang="en-US" sz="1254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 DAY, MULTISPECTRAL y LOW</a:t>
            </a:r>
          </a:p>
          <a:p>
            <a:pPr algn="ctr">
              <a:lnSpc>
                <a:spcPts val="1756"/>
              </a:lnSpc>
            </a:pPr>
            <a:r>
              <a:rPr lang="en-US" sz="1254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Cantidad</a:t>
            </a:r>
            <a:r>
              <a:rPr lang="en-US" sz="1254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 de </a:t>
            </a:r>
            <a:r>
              <a:rPr lang="en-US" sz="1254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resultados</a:t>
            </a:r>
            <a:r>
              <a:rPr lang="en-US" sz="1254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 </a:t>
            </a:r>
            <a:r>
              <a:rPr lang="en-US" sz="1254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por</a:t>
            </a:r>
            <a:r>
              <a:rPr lang="en-US" sz="1254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 </a:t>
            </a:r>
            <a:r>
              <a:rPr lang="en-US" sz="1254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página</a:t>
            </a:r>
            <a:r>
              <a:rPr lang="en-US" sz="1254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 </a:t>
            </a:r>
            <a:r>
              <a:rPr lang="en-US" sz="1254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en</a:t>
            </a:r>
            <a:r>
              <a:rPr lang="en-US" sz="1254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 </a:t>
            </a:r>
            <a:r>
              <a:rPr lang="en-US" sz="1254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pageSize</a:t>
            </a:r>
            <a:endParaRPr lang="en-US" sz="1254" dirty="0">
              <a:solidFill>
                <a:schemeClr val="bg1"/>
              </a:solidFill>
              <a:latin typeface="Gill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1756"/>
              </a:lnSpc>
            </a:pPr>
            <a:r>
              <a:rPr lang="en-US" sz="1254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Response: </a:t>
            </a:r>
            <a:r>
              <a:rPr lang="en-US" sz="1254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platformResolution</a:t>
            </a:r>
            <a:r>
              <a:rPr lang="en-US" sz="1254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 (resolution in cm)</a:t>
            </a:r>
          </a:p>
        </p:txBody>
      </p:sp>
      <p:sp>
        <p:nvSpPr>
          <p:cNvPr id="27" name="TextBox 19">
            <a:extLst>
              <a:ext uri="{FF2B5EF4-FFF2-40B4-BE49-F238E27FC236}">
                <a16:creationId xmlns:a16="http://schemas.microsoft.com/office/drawing/2014/main" id="{1F317108-AD2D-D834-46D0-60C64C98B46C}"/>
              </a:ext>
            </a:extLst>
          </p:cNvPr>
          <p:cNvSpPr txBox="1"/>
          <p:nvPr/>
        </p:nvSpPr>
        <p:spPr>
          <a:xfrm>
            <a:off x="4745133" y="3679271"/>
            <a:ext cx="2538385" cy="908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56"/>
              </a:lnSpc>
            </a:pPr>
            <a:r>
              <a:rPr lang="en-US" sz="1254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Información</a:t>
            </a:r>
            <a:r>
              <a:rPr lang="en-US" sz="1254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 </a:t>
            </a:r>
            <a:r>
              <a:rPr lang="en-US" sz="1254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detallada</a:t>
            </a:r>
            <a:r>
              <a:rPr lang="en-US" sz="1254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 de </a:t>
            </a:r>
            <a:r>
              <a:rPr lang="en-US" sz="1254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una</a:t>
            </a:r>
            <a:r>
              <a:rPr lang="en-US" sz="1254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 imagen</a:t>
            </a:r>
          </a:p>
          <a:p>
            <a:pPr algn="ctr">
              <a:lnSpc>
                <a:spcPts val="1756"/>
              </a:lnSpc>
            </a:pPr>
            <a:r>
              <a:rPr lang="en-US" sz="1254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Esta endpoint </a:t>
            </a:r>
            <a:r>
              <a:rPr lang="en-US" sz="1254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necesita</a:t>
            </a:r>
            <a:r>
              <a:rPr lang="en-US" sz="1254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 </a:t>
            </a:r>
            <a:r>
              <a:rPr lang="en-US" sz="1254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en</a:t>
            </a:r>
            <a:r>
              <a:rPr lang="en-US" sz="1254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 </a:t>
            </a:r>
            <a:r>
              <a:rPr lang="en-US" sz="1254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su</a:t>
            </a:r>
            <a:r>
              <a:rPr lang="en-US" sz="1254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 URL </a:t>
            </a:r>
            <a:r>
              <a:rPr lang="en-US" sz="1254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el</a:t>
            </a:r>
            <a:r>
              <a:rPr lang="en-US" sz="1254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 </a:t>
            </a:r>
            <a:r>
              <a:rPr lang="en-US" sz="1254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archive_id</a:t>
            </a:r>
            <a:r>
              <a:rPr lang="en-US" sz="1254" dirty="0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 que se genera con la clave </a:t>
            </a:r>
            <a:r>
              <a:rPr lang="en-US" sz="1254" dirty="0" err="1">
                <a:solidFill>
                  <a:schemeClr val="bg1"/>
                </a:solidFill>
                <a:latin typeface="Gill Sans"/>
                <a:ea typeface="Open Sans"/>
                <a:cs typeface="Open Sans"/>
                <a:sym typeface="Open Sans"/>
              </a:rPr>
              <a:t>archiveId</a:t>
            </a:r>
            <a:endParaRPr lang="en-US" sz="1254" dirty="0">
              <a:solidFill>
                <a:schemeClr val="bg1"/>
              </a:solidFill>
              <a:latin typeface="Gill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248469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27ADE019-047D-BB7E-040E-0359E31F1D23}"/>
              </a:ext>
            </a:extLst>
          </p:cNvPr>
          <p:cNvSpPr txBox="1"/>
          <p:nvPr/>
        </p:nvSpPr>
        <p:spPr>
          <a:xfrm>
            <a:off x="503334" y="322302"/>
            <a:ext cx="6895960" cy="549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10"/>
              </a:lnSpc>
            </a:pPr>
            <a:r>
              <a:rPr lang="en-US" sz="3200" b="1" dirty="0">
                <a:latin typeface="Gill Sans MT" panose="020B0502020104020203" pitchFamily="34" charset="0"/>
                <a:ea typeface="Roboto Bold"/>
                <a:cs typeface="Roboto Bold"/>
                <a:sym typeface="Roboto Bold"/>
              </a:rPr>
              <a:t>NOTIFICATIONS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CD337565-4930-E114-A60A-B91658B9F2D7}"/>
              </a:ext>
            </a:extLst>
          </p:cNvPr>
          <p:cNvSpPr txBox="1"/>
          <p:nvPr/>
        </p:nvSpPr>
        <p:spPr>
          <a:xfrm>
            <a:off x="503334" y="995294"/>
            <a:ext cx="6895960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00"/>
              </a:lnSpc>
            </a:pPr>
            <a:r>
              <a:rPr lang="en-US" b="1" spc="45" dirty="0">
                <a:solidFill>
                  <a:srgbClr val="FFBE40"/>
                </a:solidFill>
                <a:latin typeface="Roboto Bold"/>
                <a:ea typeface="Roboto Bold"/>
                <a:cs typeface="Roboto Bold"/>
                <a:sym typeface="Roboto Bold"/>
              </a:rPr>
              <a:t>Management Of Customer Notifications Filters And Webhooks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322D7C35-259A-B526-65FC-3E0D3C75C318}"/>
              </a:ext>
            </a:extLst>
          </p:cNvPr>
          <p:cNvSpPr txBox="1"/>
          <p:nvPr/>
        </p:nvSpPr>
        <p:spPr>
          <a:xfrm>
            <a:off x="1818132" y="3227659"/>
            <a:ext cx="3782682" cy="2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16"/>
              </a:lnSpc>
            </a:pPr>
            <a:r>
              <a:rPr lang="en-US" sz="1596" b="1">
                <a:latin typeface="Roboto Bold"/>
                <a:ea typeface="Roboto Bold"/>
                <a:cs typeface="Roboto Bold"/>
                <a:sym typeface="Roboto Bold"/>
              </a:rPr>
              <a:t>List customer's active notifications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EE91AF40-33D4-5752-EADD-7712E09EBDCE}"/>
              </a:ext>
            </a:extLst>
          </p:cNvPr>
          <p:cNvSpPr txBox="1"/>
          <p:nvPr/>
        </p:nvSpPr>
        <p:spPr>
          <a:xfrm>
            <a:off x="531489" y="3184466"/>
            <a:ext cx="893607" cy="355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26"/>
              </a:lnSpc>
            </a:pPr>
            <a:r>
              <a:rPr lang="en-US" sz="2400" b="1" dirty="0">
                <a:solidFill>
                  <a:srgbClr val="28B825"/>
                </a:solidFill>
                <a:latin typeface="Roboto Bold"/>
                <a:ea typeface="Roboto Bold"/>
                <a:cs typeface="Roboto Bold"/>
                <a:sym typeface="Roboto Bold"/>
              </a:rPr>
              <a:t>GET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2AA55AC-99A6-FC5F-D8CB-F57002CAA48E}"/>
              </a:ext>
            </a:extLst>
          </p:cNvPr>
          <p:cNvSpPr txBox="1"/>
          <p:nvPr/>
        </p:nvSpPr>
        <p:spPr>
          <a:xfrm>
            <a:off x="1840575" y="1617095"/>
            <a:ext cx="3420762" cy="2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16"/>
              </a:lnSpc>
            </a:pPr>
            <a:r>
              <a:rPr lang="en-US" sz="1596" b="1" dirty="0">
                <a:latin typeface="Roboto Bold"/>
                <a:ea typeface="Roboto Bold"/>
                <a:cs typeface="Roboto Bold"/>
                <a:sym typeface="Roboto Bold"/>
              </a:rPr>
              <a:t>Create a new notification with a filter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CA62B1A4-CF93-D5BF-1BC1-629017ACE163}"/>
              </a:ext>
            </a:extLst>
          </p:cNvPr>
          <p:cNvSpPr txBox="1"/>
          <p:nvPr/>
        </p:nvSpPr>
        <p:spPr>
          <a:xfrm>
            <a:off x="549259" y="1573903"/>
            <a:ext cx="893607" cy="355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26"/>
              </a:lnSpc>
            </a:pPr>
            <a:r>
              <a:rPr lang="en-US" sz="2400" b="1" dirty="0">
                <a:solidFill>
                  <a:srgbClr val="0CC0DF"/>
                </a:solidFill>
                <a:latin typeface="Roboto Bold"/>
                <a:ea typeface="Roboto Bold"/>
                <a:cs typeface="Roboto Bold"/>
                <a:sym typeface="Roboto Bold"/>
              </a:rPr>
              <a:t>POST</a:t>
            </a:r>
          </a:p>
        </p:txBody>
      </p:sp>
      <p:grpSp>
        <p:nvGrpSpPr>
          <p:cNvPr id="11" name="Group 8">
            <a:extLst>
              <a:ext uri="{FF2B5EF4-FFF2-40B4-BE49-F238E27FC236}">
                <a16:creationId xmlns:a16="http://schemas.microsoft.com/office/drawing/2014/main" id="{9ECC0714-E51A-A34E-DC68-5CE3D5995C88}"/>
              </a:ext>
            </a:extLst>
          </p:cNvPr>
          <p:cNvGrpSpPr/>
          <p:nvPr/>
        </p:nvGrpSpPr>
        <p:grpSpPr>
          <a:xfrm>
            <a:off x="1631996" y="1954245"/>
            <a:ext cx="5433632" cy="548949"/>
            <a:chOff x="0" y="0"/>
            <a:chExt cx="3228077" cy="326126"/>
          </a:xfrm>
        </p:grpSpPr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5A2C09BA-A83A-5263-90AD-D415378FB2BD}"/>
                </a:ext>
              </a:extLst>
            </p:cNvPr>
            <p:cNvSpPr/>
            <p:nvPr/>
          </p:nvSpPr>
          <p:spPr>
            <a:xfrm>
              <a:off x="0" y="0"/>
              <a:ext cx="3228077" cy="326126"/>
            </a:xfrm>
            <a:custGeom>
              <a:avLst/>
              <a:gdLst/>
              <a:ahLst/>
              <a:cxnLst/>
              <a:rect l="l" t="t" r="r" b="b"/>
              <a:pathLst>
                <a:path w="3228077" h="326126">
                  <a:moveTo>
                    <a:pt x="0" y="0"/>
                  </a:moveTo>
                  <a:lnTo>
                    <a:pt x="3228077" y="0"/>
                  </a:lnTo>
                  <a:lnTo>
                    <a:pt x="3228077" y="326126"/>
                  </a:lnTo>
                  <a:lnTo>
                    <a:pt x="0" y="326126"/>
                  </a:lnTo>
                  <a:close/>
                </a:path>
              </a:pathLst>
            </a:custGeom>
            <a:solidFill>
              <a:srgbClr val="28B825"/>
            </a:solidFill>
          </p:spPr>
          <p:txBody>
            <a:bodyPr/>
            <a:lstStyle/>
            <a:p>
              <a:endParaRPr lang="es-CO" sz="450"/>
            </a:p>
          </p:txBody>
        </p:sp>
        <p:sp>
          <p:nvSpPr>
            <p:cNvPr id="13" name="TextBox 10">
              <a:extLst>
                <a:ext uri="{FF2B5EF4-FFF2-40B4-BE49-F238E27FC236}">
                  <a16:creationId xmlns:a16="http://schemas.microsoft.com/office/drawing/2014/main" id="{4C613648-9B7E-76AF-7E09-81162856E1BC}"/>
                </a:ext>
              </a:extLst>
            </p:cNvPr>
            <p:cNvSpPr txBox="1"/>
            <p:nvPr/>
          </p:nvSpPr>
          <p:spPr>
            <a:xfrm>
              <a:off x="0" y="-47625"/>
              <a:ext cx="3228077" cy="373751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750"/>
                </a:lnSpc>
              </a:pPr>
              <a:endParaRPr sz="450"/>
            </a:p>
          </p:txBody>
        </p:sp>
      </p:grpSp>
      <p:sp>
        <p:nvSpPr>
          <p:cNvPr id="14" name="TextBox 11">
            <a:extLst>
              <a:ext uri="{FF2B5EF4-FFF2-40B4-BE49-F238E27FC236}">
                <a16:creationId xmlns:a16="http://schemas.microsoft.com/office/drawing/2014/main" id="{BE5F4707-9E65-6FAA-C7C3-98216227E273}"/>
              </a:ext>
            </a:extLst>
          </p:cNvPr>
          <p:cNvSpPr txBox="1"/>
          <p:nvPr/>
        </p:nvSpPr>
        <p:spPr>
          <a:xfrm>
            <a:off x="1705717" y="1991616"/>
            <a:ext cx="5209771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2"/>
              </a:lnSpc>
            </a:pPr>
            <a:r>
              <a:rPr lang="en-US" sz="1400" b="1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201 - Search our catalog with satellite imagery and filter by your product of interest</a:t>
            </a:r>
          </a:p>
        </p:txBody>
      </p:sp>
      <p:grpSp>
        <p:nvGrpSpPr>
          <p:cNvPr id="15" name="Group 12">
            <a:extLst>
              <a:ext uri="{FF2B5EF4-FFF2-40B4-BE49-F238E27FC236}">
                <a16:creationId xmlns:a16="http://schemas.microsoft.com/office/drawing/2014/main" id="{152B7BFC-D6EF-0E1C-397A-17BFBAF52C1F}"/>
              </a:ext>
            </a:extLst>
          </p:cNvPr>
          <p:cNvGrpSpPr/>
          <p:nvPr/>
        </p:nvGrpSpPr>
        <p:grpSpPr>
          <a:xfrm>
            <a:off x="1631995" y="2671703"/>
            <a:ext cx="2644542" cy="317832"/>
            <a:chOff x="0" y="0"/>
            <a:chExt cx="1571101" cy="188821"/>
          </a:xfrm>
        </p:grpSpPr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223F1F53-572D-450E-A4CD-3B390709D4C3}"/>
                </a:ext>
              </a:extLst>
            </p:cNvPr>
            <p:cNvSpPr/>
            <p:nvPr/>
          </p:nvSpPr>
          <p:spPr>
            <a:xfrm>
              <a:off x="0" y="0"/>
              <a:ext cx="1571101" cy="188821"/>
            </a:xfrm>
            <a:custGeom>
              <a:avLst/>
              <a:gdLst/>
              <a:ahLst/>
              <a:cxnLst/>
              <a:rect l="l" t="t" r="r" b="b"/>
              <a:pathLst>
                <a:path w="1571101" h="188821">
                  <a:moveTo>
                    <a:pt x="0" y="0"/>
                  </a:moveTo>
                  <a:lnTo>
                    <a:pt x="1571101" y="0"/>
                  </a:lnTo>
                  <a:lnTo>
                    <a:pt x="1571101" y="188821"/>
                  </a:lnTo>
                  <a:lnTo>
                    <a:pt x="0" y="188821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es-CO" sz="450"/>
            </a:p>
          </p:txBody>
        </p:sp>
        <p:sp>
          <p:nvSpPr>
            <p:cNvPr id="17" name="TextBox 14">
              <a:extLst>
                <a:ext uri="{FF2B5EF4-FFF2-40B4-BE49-F238E27FC236}">
                  <a16:creationId xmlns:a16="http://schemas.microsoft.com/office/drawing/2014/main" id="{64D2E457-DD0E-DA9D-F46E-75CFCC6540C5}"/>
                </a:ext>
              </a:extLst>
            </p:cNvPr>
            <p:cNvSpPr txBox="1"/>
            <p:nvPr/>
          </p:nvSpPr>
          <p:spPr>
            <a:xfrm>
              <a:off x="0" y="-47625"/>
              <a:ext cx="1571101" cy="23644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750"/>
                </a:lnSpc>
              </a:pPr>
              <a:endParaRPr sz="450"/>
            </a:p>
          </p:txBody>
        </p:sp>
      </p:grpSp>
      <p:sp>
        <p:nvSpPr>
          <p:cNvPr id="18" name="TextBox 15">
            <a:extLst>
              <a:ext uri="{FF2B5EF4-FFF2-40B4-BE49-F238E27FC236}">
                <a16:creationId xmlns:a16="http://schemas.microsoft.com/office/drawing/2014/main" id="{342B84AB-F5F8-D2A5-4670-1147CAC18718}"/>
              </a:ext>
            </a:extLst>
          </p:cNvPr>
          <p:cNvSpPr txBox="1"/>
          <p:nvPr/>
        </p:nvSpPr>
        <p:spPr>
          <a:xfrm>
            <a:off x="1705717" y="2708508"/>
            <a:ext cx="2548377" cy="208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2"/>
              </a:lnSpc>
            </a:pPr>
            <a:r>
              <a:rPr lang="en-US" sz="14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401 - Authentication failed</a:t>
            </a:r>
          </a:p>
        </p:txBody>
      </p:sp>
      <p:grpSp>
        <p:nvGrpSpPr>
          <p:cNvPr id="19" name="Group 16">
            <a:extLst>
              <a:ext uri="{FF2B5EF4-FFF2-40B4-BE49-F238E27FC236}">
                <a16:creationId xmlns:a16="http://schemas.microsoft.com/office/drawing/2014/main" id="{F1D12EB9-6D88-5EBC-7ADE-FED412BC783C}"/>
              </a:ext>
            </a:extLst>
          </p:cNvPr>
          <p:cNvGrpSpPr/>
          <p:nvPr/>
        </p:nvGrpSpPr>
        <p:grpSpPr>
          <a:xfrm>
            <a:off x="4443529" y="2666106"/>
            <a:ext cx="2644542" cy="317832"/>
            <a:chOff x="0" y="0"/>
            <a:chExt cx="1571101" cy="188821"/>
          </a:xfrm>
        </p:grpSpPr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2D8EC87F-55DE-5D58-0DBA-40F41FB9213A}"/>
                </a:ext>
              </a:extLst>
            </p:cNvPr>
            <p:cNvSpPr/>
            <p:nvPr/>
          </p:nvSpPr>
          <p:spPr>
            <a:xfrm>
              <a:off x="0" y="0"/>
              <a:ext cx="1571101" cy="188821"/>
            </a:xfrm>
            <a:custGeom>
              <a:avLst/>
              <a:gdLst/>
              <a:ahLst/>
              <a:cxnLst/>
              <a:rect l="l" t="t" r="r" b="b"/>
              <a:pathLst>
                <a:path w="1571101" h="188821">
                  <a:moveTo>
                    <a:pt x="0" y="0"/>
                  </a:moveTo>
                  <a:lnTo>
                    <a:pt x="1571101" y="0"/>
                  </a:lnTo>
                  <a:lnTo>
                    <a:pt x="1571101" y="188821"/>
                  </a:lnTo>
                  <a:lnTo>
                    <a:pt x="0" y="188821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es-CO" sz="450"/>
            </a:p>
          </p:txBody>
        </p:sp>
        <p:sp>
          <p:nvSpPr>
            <p:cNvPr id="21" name="TextBox 18">
              <a:extLst>
                <a:ext uri="{FF2B5EF4-FFF2-40B4-BE49-F238E27FC236}">
                  <a16:creationId xmlns:a16="http://schemas.microsoft.com/office/drawing/2014/main" id="{D0C10C9E-B9A1-BF5E-E7C8-5B9CC51ED41F}"/>
                </a:ext>
              </a:extLst>
            </p:cNvPr>
            <p:cNvSpPr txBox="1"/>
            <p:nvPr/>
          </p:nvSpPr>
          <p:spPr>
            <a:xfrm>
              <a:off x="0" y="-47625"/>
              <a:ext cx="1571101" cy="23644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750"/>
                </a:lnSpc>
              </a:pPr>
              <a:endParaRPr sz="450"/>
            </a:p>
          </p:txBody>
        </p:sp>
      </p:grpSp>
      <p:sp>
        <p:nvSpPr>
          <p:cNvPr id="22" name="TextBox 19">
            <a:extLst>
              <a:ext uri="{FF2B5EF4-FFF2-40B4-BE49-F238E27FC236}">
                <a16:creationId xmlns:a16="http://schemas.microsoft.com/office/drawing/2014/main" id="{1A4E9497-9765-FAFC-146A-85F970BFC34E}"/>
              </a:ext>
            </a:extLst>
          </p:cNvPr>
          <p:cNvSpPr txBox="1"/>
          <p:nvPr/>
        </p:nvSpPr>
        <p:spPr>
          <a:xfrm>
            <a:off x="4517250" y="2704281"/>
            <a:ext cx="2548377" cy="208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2"/>
              </a:lnSpc>
            </a:pPr>
            <a:r>
              <a:rPr lang="en-US" sz="14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422 - Validation Error</a:t>
            </a:r>
          </a:p>
        </p:txBody>
      </p:sp>
      <p:grpSp>
        <p:nvGrpSpPr>
          <p:cNvPr id="23" name="Group 20">
            <a:extLst>
              <a:ext uri="{FF2B5EF4-FFF2-40B4-BE49-F238E27FC236}">
                <a16:creationId xmlns:a16="http://schemas.microsoft.com/office/drawing/2014/main" id="{735D6637-E1DA-1C41-30CC-C48524E1CC7B}"/>
              </a:ext>
            </a:extLst>
          </p:cNvPr>
          <p:cNvGrpSpPr/>
          <p:nvPr/>
        </p:nvGrpSpPr>
        <p:grpSpPr>
          <a:xfrm>
            <a:off x="1631995" y="3554074"/>
            <a:ext cx="5456076" cy="518227"/>
            <a:chOff x="0" y="0"/>
            <a:chExt cx="3241410" cy="307874"/>
          </a:xfrm>
        </p:grpSpPr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AA263555-A12A-CE7C-F92A-8EABC4880BFE}"/>
                </a:ext>
              </a:extLst>
            </p:cNvPr>
            <p:cNvSpPr/>
            <p:nvPr/>
          </p:nvSpPr>
          <p:spPr>
            <a:xfrm>
              <a:off x="0" y="0"/>
              <a:ext cx="3241410" cy="307874"/>
            </a:xfrm>
            <a:custGeom>
              <a:avLst/>
              <a:gdLst/>
              <a:ahLst/>
              <a:cxnLst/>
              <a:rect l="l" t="t" r="r" b="b"/>
              <a:pathLst>
                <a:path w="3241410" h="307874">
                  <a:moveTo>
                    <a:pt x="0" y="0"/>
                  </a:moveTo>
                  <a:lnTo>
                    <a:pt x="3241410" y="0"/>
                  </a:lnTo>
                  <a:lnTo>
                    <a:pt x="3241410" y="307874"/>
                  </a:lnTo>
                  <a:lnTo>
                    <a:pt x="0" y="307874"/>
                  </a:lnTo>
                  <a:close/>
                </a:path>
              </a:pathLst>
            </a:custGeom>
            <a:solidFill>
              <a:srgbClr val="28B825"/>
            </a:solidFill>
          </p:spPr>
          <p:txBody>
            <a:bodyPr/>
            <a:lstStyle/>
            <a:p>
              <a:endParaRPr lang="es-CO" sz="450"/>
            </a:p>
          </p:txBody>
        </p:sp>
        <p:sp>
          <p:nvSpPr>
            <p:cNvPr id="25" name="TextBox 22">
              <a:extLst>
                <a:ext uri="{FF2B5EF4-FFF2-40B4-BE49-F238E27FC236}">
                  <a16:creationId xmlns:a16="http://schemas.microsoft.com/office/drawing/2014/main" id="{D82C7CF4-596C-11D2-2294-2A919A42D2A2}"/>
                </a:ext>
              </a:extLst>
            </p:cNvPr>
            <p:cNvSpPr txBox="1"/>
            <p:nvPr/>
          </p:nvSpPr>
          <p:spPr>
            <a:xfrm>
              <a:off x="0" y="-47625"/>
              <a:ext cx="3241410" cy="355499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750"/>
                </a:lnSpc>
              </a:pPr>
              <a:endParaRPr sz="450"/>
            </a:p>
          </p:txBody>
        </p:sp>
      </p:grpSp>
      <p:sp>
        <p:nvSpPr>
          <p:cNvPr id="26" name="TextBox 23">
            <a:extLst>
              <a:ext uri="{FF2B5EF4-FFF2-40B4-BE49-F238E27FC236}">
                <a16:creationId xmlns:a16="http://schemas.microsoft.com/office/drawing/2014/main" id="{45435AA6-FDEE-9B01-B578-0E9D835577B6}"/>
              </a:ext>
            </a:extLst>
          </p:cNvPr>
          <p:cNvSpPr txBox="1"/>
          <p:nvPr/>
        </p:nvSpPr>
        <p:spPr>
          <a:xfrm>
            <a:off x="1705716" y="3591448"/>
            <a:ext cx="5059776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2"/>
              </a:lnSpc>
            </a:pPr>
            <a:r>
              <a:rPr lang="en-US" sz="1400" b="1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200 - List all currently active customer notifications and their details</a:t>
            </a:r>
          </a:p>
        </p:txBody>
      </p:sp>
      <p:grpSp>
        <p:nvGrpSpPr>
          <p:cNvPr id="27" name="Group 24">
            <a:extLst>
              <a:ext uri="{FF2B5EF4-FFF2-40B4-BE49-F238E27FC236}">
                <a16:creationId xmlns:a16="http://schemas.microsoft.com/office/drawing/2014/main" id="{5B407FA6-33F9-7422-B28D-5B886A7CB410}"/>
              </a:ext>
            </a:extLst>
          </p:cNvPr>
          <p:cNvGrpSpPr/>
          <p:nvPr/>
        </p:nvGrpSpPr>
        <p:grpSpPr>
          <a:xfrm>
            <a:off x="1631995" y="4235061"/>
            <a:ext cx="2644542" cy="317832"/>
            <a:chOff x="0" y="0"/>
            <a:chExt cx="1571101" cy="188821"/>
          </a:xfrm>
        </p:grpSpPr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71B6BD92-75CB-E9DF-FB83-8368EB9FFA2D}"/>
                </a:ext>
              </a:extLst>
            </p:cNvPr>
            <p:cNvSpPr/>
            <p:nvPr/>
          </p:nvSpPr>
          <p:spPr>
            <a:xfrm>
              <a:off x="0" y="0"/>
              <a:ext cx="1571101" cy="188821"/>
            </a:xfrm>
            <a:custGeom>
              <a:avLst/>
              <a:gdLst/>
              <a:ahLst/>
              <a:cxnLst/>
              <a:rect l="l" t="t" r="r" b="b"/>
              <a:pathLst>
                <a:path w="1571101" h="188821">
                  <a:moveTo>
                    <a:pt x="0" y="0"/>
                  </a:moveTo>
                  <a:lnTo>
                    <a:pt x="1571101" y="0"/>
                  </a:lnTo>
                  <a:lnTo>
                    <a:pt x="1571101" y="188821"/>
                  </a:lnTo>
                  <a:lnTo>
                    <a:pt x="0" y="188821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es-CO" sz="450"/>
            </a:p>
          </p:txBody>
        </p:sp>
        <p:sp>
          <p:nvSpPr>
            <p:cNvPr id="29" name="TextBox 26">
              <a:extLst>
                <a:ext uri="{FF2B5EF4-FFF2-40B4-BE49-F238E27FC236}">
                  <a16:creationId xmlns:a16="http://schemas.microsoft.com/office/drawing/2014/main" id="{3B004FEA-4C39-8062-F32A-0924604DA1BA}"/>
                </a:ext>
              </a:extLst>
            </p:cNvPr>
            <p:cNvSpPr txBox="1"/>
            <p:nvPr/>
          </p:nvSpPr>
          <p:spPr>
            <a:xfrm>
              <a:off x="0" y="-47625"/>
              <a:ext cx="1571101" cy="23644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750"/>
                </a:lnSpc>
              </a:pPr>
              <a:endParaRPr sz="450"/>
            </a:p>
          </p:txBody>
        </p:sp>
      </p:grpSp>
      <p:sp>
        <p:nvSpPr>
          <p:cNvPr id="30" name="TextBox 27">
            <a:extLst>
              <a:ext uri="{FF2B5EF4-FFF2-40B4-BE49-F238E27FC236}">
                <a16:creationId xmlns:a16="http://schemas.microsoft.com/office/drawing/2014/main" id="{C315DDAA-1C5F-136A-7B71-C78ADC2C4A79}"/>
              </a:ext>
            </a:extLst>
          </p:cNvPr>
          <p:cNvSpPr txBox="1"/>
          <p:nvPr/>
        </p:nvSpPr>
        <p:spPr>
          <a:xfrm>
            <a:off x="1705717" y="4271866"/>
            <a:ext cx="2548377" cy="208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2"/>
              </a:lnSpc>
            </a:pPr>
            <a:r>
              <a:rPr lang="en-US" sz="14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401 - Authentication failed</a:t>
            </a:r>
          </a:p>
        </p:txBody>
      </p:sp>
      <p:grpSp>
        <p:nvGrpSpPr>
          <p:cNvPr id="31" name="Group 28">
            <a:extLst>
              <a:ext uri="{FF2B5EF4-FFF2-40B4-BE49-F238E27FC236}">
                <a16:creationId xmlns:a16="http://schemas.microsoft.com/office/drawing/2014/main" id="{540E8BAB-DD61-2692-B6D0-B78C4561B4A0}"/>
              </a:ext>
            </a:extLst>
          </p:cNvPr>
          <p:cNvGrpSpPr/>
          <p:nvPr/>
        </p:nvGrpSpPr>
        <p:grpSpPr>
          <a:xfrm>
            <a:off x="4443529" y="4229465"/>
            <a:ext cx="2644542" cy="317832"/>
            <a:chOff x="0" y="0"/>
            <a:chExt cx="1571101" cy="188821"/>
          </a:xfrm>
        </p:grpSpPr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C470D558-39CB-FEA5-6752-6558056AA671}"/>
                </a:ext>
              </a:extLst>
            </p:cNvPr>
            <p:cNvSpPr/>
            <p:nvPr/>
          </p:nvSpPr>
          <p:spPr>
            <a:xfrm>
              <a:off x="0" y="0"/>
              <a:ext cx="1571101" cy="188821"/>
            </a:xfrm>
            <a:custGeom>
              <a:avLst/>
              <a:gdLst/>
              <a:ahLst/>
              <a:cxnLst/>
              <a:rect l="l" t="t" r="r" b="b"/>
              <a:pathLst>
                <a:path w="1571101" h="188821">
                  <a:moveTo>
                    <a:pt x="0" y="0"/>
                  </a:moveTo>
                  <a:lnTo>
                    <a:pt x="1571101" y="0"/>
                  </a:lnTo>
                  <a:lnTo>
                    <a:pt x="1571101" y="188821"/>
                  </a:lnTo>
                  <a:lnTo>
                    <a:pt x="0" y="188821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es-CO" sz="450"/>
            </a:p>
          </p:txBody>
        </p:sp>
        <p:sp>
          <p:nvSpPr>
            <p:cNvPr id="33" name="TextBox 30">
              <a:extLst>
                <a:ext uri="{FF2B5EF4-FFF2-40B4-BE49-F238E27FC236}">
                  <a16:creationId xmlns:a16="http://schemas.microsoft.com/office/drawing/2014/main" id="{45FD67FE-B976-F9B9-6409-51E33BCE5EC3}"/>
                </a:ext>
              </a:extLst>
            </p:cNvPr>
            <p:cNvSpPr txBox="1"/>
            <p:nvPr/>
          </p:nvSpPr>
          <p:spPr>
            <a:xfrm>
              <a:off x="0" y="-47625"/>
              <a:ext cx="1571101" cy="23644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750"/>
                </a:lnSpc>
              </a:pPr>
              <a:endParaRPr sz="450"/>
            </a:p>
          </p:txBody>
        </p:sp>
      </p:grpSp>
      <p:sp>
        <p:nvSpPr>
          <p:cNvPr id="34" name="TextBox 31">
            <a:extLst>
              <a:ext uri="{FF2B5EF4-FFF2-40B4-BE49-F238E27FC236}">
                <a16:creationId xmlns:a16="http://schemas.microsoft.com/office/drawing/2014/main" id="{FBC72804-196E-7854-BB0D-6A5067D51517}"/>
              </a:ext>
            </a:extLst>
          </p:cNvPr>
          <p:cNvSpPr txBox="1"/>
          <p:nvPr/>
        </p:nvSpPr>
        <p:spPr>
          <a:xfrm>
            <a:off x="4517250" y="4267639"/>
            <a:ext cx="2548377" cy="208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2"/>
              </a:lnSpc>
            </a:pPr>
            <a:r>
              <a:rPr lang="en-US" sz="14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422 - Validation Error</a:t>
            </a:r>
          </a:p>
        </p:txBody>
      </p:sp>
    </p:spTree>
    <p:extLst>
      <p:ext uri="{BB962C8B-B14F-4D97-AF65-F5344CB8AC3E}">
        <p14:creationId xmlns:p14="http://schemas.microsoft.com/office/powerpoint/2010/main" val="2229747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78679-5543-4E33-4D55-6768E525F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D2C18077-7B13-A402-D740-4760A63C3AF5}"/>
              </a:ext>
            </a:extLst>
          </p:cNvPr>
          <p:cNvSpPr txBox="1"/>
          <p:nvPr/>
        </p:nvSpPr>
        <p:spPr>
          <a:xfrm>
            <a:off x="1975349" y="2705672"/>
            <a:ext cx="5013292" cy="2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16"/>
              </a:lnSpc>
            </a:pPr>
            <a:r>
              <a:rPr lang="en-US" sz="1596" b="1">
                <a:latin typeface="Roboto Bold"/>
                <a:ea typeface="Roboto Bold"/>
                <a:cs typeface="Roboto Bold"/>
                <a:sym typeface="Roboto Bold"/>
              </a:rPr>
              <a:t>Delete an active notification by Id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BDAF085-07DB-E950-0D38-813744D53853}"/>
              </a:ext>
            </a:extLst>
          </p:cNvPr>
          <p:cNvSpPr txBox="1"/>
          <p:nvPr/>
        </p:nvSpPr>
        <p:spPr>
          <a:xfrm>
            <a:off x="514351" y="2666584"/>
            <a:ext cx="1128662" cy="355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26"/>
              </a:lnSpc>
            </a:pPr>
            <a:r>
              <a:rPr lang="en-US" sz="2400" b="1">
                <a:solidFill>
                  <a:srgbClr val="FF3131"/>
                </a:solidFill>
                <a:latin typeface="Roboto Bold"/>
                <a:ea typeface="Roboto Bold"/>
                <a:cs typeface="Roboto Bold"/>
                <a:sym typeface="Roboto Bold"/>
              </a:rPr>
              <a:t>DELETE</a:t>
            </a:r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26FCA343-547F-4E65-BD36-2FBB278D0C23}"/>
              </a:ext>
            </a:extLst>
          </p:cNvPr>
          <p:cNvGrpSpPr/>
          <p:nvPr/>
        </p:nvGrpSpPr>
        <p:grpSpPr>
          <a:xfrm>
            <a:off x="1836599" y="3038717"/>
            <a:ext cx="5554328" cy="317832"/>
            <a:chOff x="0" y="0"/>
            <a:chExt cx="3299781" cy="188821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0F386A44-80FA-B0BA-BC46-8C91B76CF6E5}"/>
                </a:ext>
              </a:extLst>
            </p:cNvPr>
            <p:cNvSpPr/>
            <p:nvPr/>
          </p:nvSpPr>
          <p:spPr>
            <a:xfrm>
              <a:off x="0" y="0"/>
              <a:ext cx="3299781" cy="188821"/>
            </a:xfrm>
            <a:custGeom>
              <a:avLst/>
              <a:gdLst/>
              <a:ahLst/>
              <a:cxnLst/>
              <a:rect l="l" t="t" r="r" b="b"/>
              <a:pathLst>
                <a:path w="3299781" h="188821">
                  <a:moveTo>
                    <a:pt x="0" y="0"/>
                  </a:moveTo>
                  <a:lnTo>
                    <a:pt x="3299781" y="0"/>
                  </a:lnTo>
                  <a:lnTo>
                    <a:pt x="3299781" y="188821"/>
                  </a:lnTo>
                  <a:lnTo>
                    <a:pt x="0" y="188821"/>
                  </a:lnTo>
                  <a:close/>
                </a:path>
              </a:pathLst>
            </a:custGeom>
            <a:solidFill>
              <a:srgbClr val="28B825"/>
            </a:solidFill>
          </p:spPr>
          <p:txBody>
            <a:bodyPr/>
            <a:lstStyle/>
            <a:p>
              <a:endParaRPr lang="es-CO" sz="450"/>
            </a:p>
          </p:txBody>
        </p:sp>
        <p:sp>
          <p:nvSpPr>
            <p:cNvPr id="36" name="TextBox 6">
              <a:extLst>
                <a:ext uri="{FF2B5EF4-FFF2-40B4-BE49-F238E27FC236}">
                  <a16:creationId xmlns:a16="http://schemas.microsoft.com/office/drawing/2014/main" id="{0B1028DC-201B-44FE-6276-F781A4B083C7}"/>
                </a:ext>
              </a:extLst>
            </p:cNvPr>
            <p:cNvSpPr txBox="1"/>
            <p:nvPr/>
          </p:nvSpPr>
          <p:spPr>
            <a:xfrm>
              <a:off x="0" y="-47625"/>
              <a:ext cx="3299781" cy="23644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750"/>
                </a:lnSpc>
              </a:pPr>
              <a:endParaRPr sz="450"/>
            </a:p>
          </p:txBody>
        </p:sp>
      </p:grpSp>
      <p:sp>
        <p:nvSpPr>
          <p:cNvPr id="37" name="TextBox 7">
            <a:extLst>
              <a:ext uri="{FF2B5EF4-FFF2-40B4-BE49-F238E27FC236}">
                <a16:creationId xmlns:a16="http://schemas.microsoft.com/office/drawing/2014/main" id="{5C66D95C-6154-DE5E-5F16-924EE09CCD6A}"/>
              </a:ext>
            </a:extLst>
          </p:cNvPr>
          <p:cNvSpPr txBox="1"/>
          <p:nvPr/>
        </p:nvSpPr>
        <p:spPr>
          <a:xfrm>
            <a:off x="1911648" y="3076089"/>
            <a:ext cx="3636554" cy="208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2"/>
              </a:lnSpc>
            </a:pPr>
            <a:r>
              <a:rPr lang="en-US" sz="1400" b="1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200 - Returns the status of the operation</a:t>
            </a:r>
          </a:p>
        </p:txBody>
      </p:sp>
      <p:sp>
        <p:nvSpPr>
          <p:cNvPr id="38" name="TextBox 8">
            <a:extLst>
              <a:ext uri="{FF2B5EF4-FFF2-40B4-BE49-F238E27FC236}">
                <a16:creationId xmlns:a16="http://schemas.microsoft.com/office/drawing/2014/main" id="{159EEF18-630C-2BD7-75FB-AE0362394A7F}"/>
              </a:ext>
            </a:extLst>
          </p:cNvPr>
          <p:cNvSpPr txBox="1"/>
          <p:nvPr/>
        </p:nvSpPr>
        <p:spPr>
          <a:xfrm>
            <a:off x="1975349" y="956181"/>
            <a:ext cx="3891867" cy="2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16"/>
              </a:lnSpc>
            </a:pPr>
            <a:r>
              <a:rPr lang="en-US" sz="1596" b="1" dirty="0">
                <a:latin typeface="Roboto Bold"/>
                <a:ea typeface="Roboto Bold"/>
                <a:cs typeface="Roboto Bold"/>
                <a:sym typeface="Roboto Bold"/>
              </a:rPr>
              <a:t>List customer's active notifications</a:t>
            </a:r>
          </a:p>
        </p:txBody>
      </p:sp>
      <p:sp>
        <p:nvSpPr>
          <p:cNvPr id="39" name="TextBox 9">
            <a:extLst>
              <a:ext uri="{FF2B5EF4-FFF2-40B4-BE49-F238E27FC236}">
                <a16:creationId xmlns:a16="http://schemas.microsoft.com/office/drawing/2014/main" id="{181F0555-047E-371A-A5DB-4E84B9012A1C}"/>
              </a:ext>
            </a:extLst>
          </p:cNvPr>
          <p:cNvSpPr txBox="1"/>
          <p:nvPr/>
        </p:nvSpPr>
        <p:spPr>
          <a:xfrm>
            <a:off x="514351" y="917093"/>
            <a:ext cx="1128662" cy="355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26"/>
              </a:lnSpc>
            </a:pPr>
            <a:r>
              <a:rPr lang="en-US" sz="2400" b="1" dirty="0">
                <a:solidFill>
                  <a:srgbClr val="28B825"/>
                </a:solidFill>
                <a:latin typeface="Roboto Bold"/>
                <a:ea typeface="Roboto Bold"/>
                <a:cs typeface="Roboto Bold"/>
                <a:sym typeface="Roboto Bold"/>
              </a:rPr>
              <a:t>GET</a:t>
            </a:r>
          </a:p>
        </p:txBody>
      </p:sp>
      <p:grpSp>
        <p:nvGrpSpPr>
          <p:cNvPr id="40" name="Group 10">
            <a:extLst>
              <a:ext uri="{FF2B5EF4-FFF2-40B4-BE49-F238E27FC236}">
                <a16:creationId xmlns:a16="http://schemas.microsoft.com/office/drawing/2014/main" id="{B6FA8C49-BB64-437E-CEF3-CD44CA64A6FC}"/>
              </a:ext>
            </a:extLst>
          </p:cNvPr>
          <p:cNvGrpSpPr/>
          <p:nvPr/>
        </p:nvGrpSpPr>
        <p:grpSpPr>
          <a:xfrm>
            <a:off x="1836599" y="1289227"/>
            <a:ext cx="5554328" cy="317832"/>
            <a:chOff x="0" y="0"/>
            <a:chExt cx="3299781" cy="188821"/>
          </a:xfrm>
        </p:grpSpPr>
        <p:sp>
          <p:nvSpPr>
            <p:cNvPr id="41" name="Freeform 11">
              <a:extLst>
                <a:ext uri="{FF2B5EF4-FFF2-40B4-BE49-F238E27FC236}">
                  <a16:creationId xmlns:a16="http://schemas.microsoft.com/office/drawing/2014/main" id="{3C4C0826-9374-1DA1-90D6-D04142C5EE75}"/>
                </a:ext>
              </a:extLst>
            </p:cNvPr>
            <p:cNvSpPr/>
            <p:nvPr/>
          </p:nvSpPr>
          <p:spPr>
            <a:xfrm>
              <a:off x="0" y="0"/>
              <a:ext cx="3299781" cy="188821"/>
            </a:xfrm>
            <a:custGeom>
              <a:avLst/>
              <a:gdLst/>
              <a:ahLst/>
              <a:cxnLst/>
              <a:rect l="l" t="t" r="r" b="b"/>
              <a:pathLst>
                <a:path w="3299781" h="188821">
                  <a:moveTo>
                    <a:pt x="0" y="0"/>
                  </a:moveTo>
                  <a:lnTo>
                    <a:pt x="3299781" y="0"/>
                  </a:lnTo>
                  <a:lnTo>
                    <a:pt x="3299781" y="188821"/>
                  </a:lnTo>
                  <a:lnTo>
                    <a:pt x="0" y="188821"/>
                  </a:lnTo>
                  <a:close/>
                </a:path>
              </a:pathLst>
            </a:custGeom>
            <a:solidFill>
              <a:srgbClr val="28B825"/>
            </a:solidFill>
          </p:spPr>
          <p:txBody>
            <a:bodyPr/>
            <a:lstStyle/>
            <a:p>
              <a:endParaRPr lang="es-CO" sz="450"/>
            </a:p>
          </p:txBody>
        </p:sp>
        <p:sp>
          <p:nvSpPr>
            <p:cNvPr id="42" name="TextBox 12">
              <a:extLst>
                <a:ext uri="{FF2B5EF4-FFF2-40B4-BE49-F238E27FC236}">
                  <a16:creationId xmlns:a16="http://schemas.microsoft.com/office/drawing/2014/main" id="{2D8C0DDE-B7F2-CC39-C19B-D157AA1CE788}"/>
                </a:ext>
              </a:extLst>
            </p:cNvPr>
            <p:cNvSpPr txBox="1"/>
            <p:nvPr/>
          </p:nvSpPr>
          <p:spPr>
            <a:xfrm>
              <a:off x="0" y="-47625"/>
              <a:ext cx="3299781" cy="23644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750"/>
                </a:lnSpc>
              </a:pPr>
              <a:endParaRPr sz="450"/>
            </a:p>
          </p:txBody>
        </p:sp>
      </p:grpSp>
      <p:sp>
        <p:nvSpPr>
          <p:cNvPr id="43" name="TextBox 13">
            <a:extLst>
              <a:ext uri="{FF2B5EF4-FFF2-40B4-BE49-F238E27FC236}">
                <a16:creationId xmlns:a16="http://schemas.microsoft.com/office/drawing/2014/main" id="{7932C808-9515-2583-4326-BE4296E6FDEF}"/>
              </a:ext>
            </a:extLst>
          </p:cNvPr>
          <p:cNvSpPr txBox="1"/>
          <p:nvPr/>
        </p:nvSpPr>
        <p:spPr>
          <a:xfrm>
            <a:off x="1911648" y="1326598"/>
            <a:ext cx="5456432" cy="208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2"/>
              </a:lnSpc>
            </a:pPr>
            <a:r>
              <a:rPr lang="en-US" sz="1400" b="1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200 - List the notification details including history of the events</a:t>
            </a:r>
          </a:p>
        </p:txBody>
      </p:sp>
      <p:grpSp>
        <p:nvGrpSpPr>
          <p:cNvPr id="44" name="Group 14">
            <a:extLst>
              <a:ext uri="{FF2B5EF4-FFF2-40B4-BE49-F238E27FC236}">
                <a16:creationId xmlns:a16="http://schemas.microsoft.com/office/drawing/2014/main" id="{FF5DE5E8-E0B5-E810-3C6A-961DA790C537}"/>
              </a:ext>
            </a:extLst>
          </p:cNvPr>
          <p:cNvGrpSpPr/>
          <p:nvPr/>
        </p:nvGrpSpPr>
        <p:grpSpPr>
          <a:xfrm>
            <a:off x="1836598" y="1716595"/>
            <a:ext cx="2692164" cy="317832"/>
            <a:chOff x="0" y="0"/>
            <a:chExt cx="1599393" cy="188821"/>
          </a:xfrm>
        </p:grpSpPr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id="{63D55B8D-DBA2-E8AF-D672-536F8021EFEC}"/>
                </a:ext>
              </a:extLst>
            </p:cNvPr>
            <p:cNvSpPr/>
            <p:nvPr/>
          </p:nvSpPr>
          <p:spPr>
            <a:xfrm>
              <a:off x="0" y="0"/>
              <a:ext cx="1599393" cy="188821"/>
            </a:xfrm>
            <a:custGeom>
              <a:avLst/>
              <a:gdLst/>
              <a:ahLst/>
              <a:cxnLst/>
              <a:rect l="l" t="t" r="r" b="b"/>
              <a:pathLst>
                <a:path w="1599393" h="188821">
                  <a:moveTo>
                    <a:pt x="0" y="0"/>
                  </a:moveTo>
                  <a:lnTo>
                    <a:pt x="1599393" y="0"/>
                  </a:lnTo>
                  <a:lnTo>
                    <a:pt x="1599393" y="188821"/>
                  </a:lnTo>
                  <a:lnTo>
                    <a:pt x="0" y="188821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es-CO" sz="450"/>
            </a:p>
          </p:txBody>
        </p:sp>
        <p:sp>
          <p:nvSpPr>
            <p:cNvPr id="46" name="TextBox 16">
              <a:extLst>
                <a:ext uri="{FF2B5EF4-FFF2-40B4-BE49-F238E27FC236}">
                  <a16:creationId xmlns:a16="http://schemas.microsoft.com/office/drawing/2014/main" id="{230354F8-7DD7-E690-74DC-CE8CFDA8F9FD}"/>
                </a:ext>
              </a:extLst>
            </p:cNvPr>
            <p:cNvSpPr txBox="1"/>
            <p:nvPr/>
          </p:nvSpPr>
          <p:spPr>
            <a:xfrm>
              <a:off x="0" y="-47625"/>
              <a:ext cx="1599393" cy="23644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750"/>
                </a:lnSpc>
              </a:pPr>
              <a:endParaRPr sz="450"/>
            </a:p>
          </p:txBody>
        </p:sp>
      </p:grpSp>
      <p:sp>
        <p:nvSpPr>
          <p:cNvPr id="47" name="TextBox 17">
            <a:extLst>
              <a:ext uri="{FF2B5EF4-FFF2-40B4-BE49-F238E27FC236}">
                <a16:creationId xmlns:a16="http://schemas.microsoft.com/office/drawing/2014/main" id="{90579542-15CA-1DE8-81E3-B2CA6A9C6C46}"/>
              </a:ext>
            </a:extLst>
          </p:cNvPr>
          <p:cNvSpPr txBox="1"/>
          <p:nvPr/>
        </p:nvSpPr>
        <p:spPr>
          <a:xfrm>
            <a:off x="1911648" y="1753402"/>
            <a:ext cx="2594268" cy="208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2"/>
              </a:lnSpc>
            </a:pPr>
            <a:r>
              <a:rPr lang="en-US" sz="14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401 - Authentication failed</a:t>
            </a:r>
          </a:p>
        </p:txBody>
      </p:sp>
      <p:grpSp>
        <p:nvGrpSpPr>
          <p:cNvPr id="48" name="Group 18">
            <a:extLst>
              <a:ext uri="{FF2B5EF4-FFF2-40B4-BE49-F238E27FC236}">
                <a16:creationId xmlns:a16="http://schemas.microsoft.com/office/drawing/2014/main" id="{54B749A2-6126-38EF-C0DC-3E2F9DE7BC93}"/>
              </a:ext>
            </a:extLst>
          </p:cNvPr>
          <p:cNvGrpSpPr/>
          <p:nvPr/>
        </p:nvGrpSpPr>
        <p:grpSpPr>
          <a:xfrm>
            <a:off x="4698762" y="1710999"/>
            <a:ext cx="2692164" cy="317832"/>
            <a:chOff x="0" y="0"/>
            <a:chExt cx="1599393" cy="188821"/>
          </a:xfrm>
        </p:grpSpPr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7235C9D3-693F-3060-9CF9-1E3EA7EE18F7}"/>
                </a:ext>
              </a:extLst>
            </p:cNvPr>
            <p:cNvSpPr/>
            <p:nvPr/>
          </p:nvSpPr>
          <p:spPr>
            <a:xfrm>
              <a:off x="0" y="0"/>
              <a:ext cx="1599393" cy="188821"/>
            </a:xfrm>
            <a:custGeom>
              <a:avLst/>
              <a:gdLst/>
              <a:ahLst/>
              <a:cxnLst/>
              <a:rect l="l" t="t" r="r" b="b"/>
              <a:pathLst>
                <a:path w="1599393" h="188821">
                  <a:moveTo>
                    <a:pt x="0" y="0"/>
                  </a:moveTo>
                  <a:lnTo>
                    <a:pt x="1599393" y="0"/>
                  </a:lnTo>
                  <a:lnTo>
                    <a:pt x="1599393" y="188821"/>
                  </a:lnTo>
                  <a:lnTo>
                    <a:pt x="0" y="188821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es-CO" sz="450"/>
            </a:p>
          </p:txBody>
        </p:sp>
        <p:sp>
          <p:nvSpPr>
            <p:cNvPr id="50" name="TextBox 20">
              <a:extLst>
                <a:ext uri="{FF2B5EF4-FFF2-40B4-BE49-F238E27FC236}">
                  <a16:creationId xmlns:a16="http://schemas.microsoft.com/office/drawing/2014/main" id="{23B190D5-6B56-1A71-4C63-3ED9340150FB}"/>
                </a:ext>
              </a:extLst>
            </p:cNvPr>
            <p:cNvSpPr txBox="1"/>
            <p:nvPr/>
          </p:nvSpPr>
          <p:spPr>
            <a:xfrm>
              <a:off x="0" y="-47625"/>
              <a:ext cx="1599393" cy="23644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750"/>
                </a:lnSpc>
              </a:pPr>
              <a:endParaRPr sz="450"/>
            </a:p>
          </p:txBody>
        </p:sp>
      </p:grpSp>
      <p:sp>
        <p:nvSpPr>
          <p:cNvPr id="51" name="TextBox 21">
            <a:extLst>
              <a:ext uri="{FF2B5EF4-FFF2-40B4-BE49-F238E27FC236}">
                <a16:creationId xmlns:a16="http://schemas.microsoft.com/office/drawing/2014/main" id="{6AD782AA-E33C-C4A2-BB84-43A2A4D02B69}"/>
              </a:ext>
            </a:extLst>
          </p:cNvPr>
          <p:cNvSpPr txBox="1"/>
          <p:nvPr/>
        </p:nvSpPr>
        <p:spPr>
          <a:xfrm>
            <a:off x="4773811" y="1749174"/>
            <a:ext cx="2594268" cy="208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2"/>
              </a:lnSpc>
            </a:pPr>
            <a:r>
              <a:rPr lang="en-US" sz="14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403 - Authorization denied</a:t>
            </a:r>
          </a:p>
        </p:txBody>
      </p:sp>
      <p:grpSp>
        <p:nvGrpSpPr>
          <p:cNvPr id="52" name="Group 22">
            <a:extLst>
              <a:ext uri="{FF2B5EF4-FFF2-40B4-BE49-F238E27FC236}">
                <a16:creationId xmlns:a16="http://schemas.microsoft.com/office/drawing/2014/main" id="{3E108E0B-3016-5596-B000-9D4F4F8BEC0F}"/>
              </a:ext>
            </a:extLst>
          </p:cNvPr>
          <p:cNvGrpSpPr/>
          <p:nvPr/>
        </p:nvGrpSpPr>
        <p:grpSpPr>
          <a:xfrm>
            <a:off x="4698762" y="2143965"/>
            <a:ext cx="2692164" cy="317832"/>
            <a:chOff x="0" y="0"/>
            <a:chExt cx="1599393" cy="188821"/>
          </a:xfrm>
        </p:grpSpPr>
        <p:sp>
          <p:nvSpPr>
            <p:cNvPr id="53" name="Freeform 23">
              <a:extLst>
                <a:ext uri="{FF2B5EF4-FFF2-40B4-BE49-F238E27FC236}">
                  <a16:creationId xmlns:a16="http://schemas.microsoft.com/office/drawing/2014/main" id="{27A7CD81-6912-142F-5562-C628C28582B1}"/>
                </a:ext>
              </a:extLst>
            </p:cNvPr>
            <p:cNvSpPr/>
            <p:nvPr/>
          </p:nvSpPr>
          <p:spPr>
            <a:xfrm>
              <a:off x="0" y="0"/>
              <a:ext cx="1599393" cy="188821"/>
            </a:xfrm>
            <a:custGeom>
              <a:avLst/>
              <a:gdLst/>
              <a:ahLst/>
              <a:cxnLst/>
              <a:rect l="l" t="t" r="r" b="b"/>
              <a:pathLst>
                <a:path w="1599393" h="188821">
                  <a:moveTo>
                    <a:pt x="0" y="0"/>
                  </a:moveTo>
                  <a:lnTo>
                    <a:pt x="1599393" y="0"/>
                  </a:lnTo>
                  <a:lnTo>
                    <a:pt x="1599393" y="188821"/>
                  </a:lnTo>
                  <a:lnTo>
                    <a:pt x="0" y="188821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es-CO" sz="450"/>
            </a:p>
          </p:txBody>
        </p:sp>
        <p:sp>
          <p:nvSpPr>
            <p:cNvPr id="54" name="TextBox 24">
              <a:extLst>
                <a:ext uri="{FF2B5EF4-FFF2-40B4-BE49-F238E27FC236}">
                  <a16:creationId xmlns:a16="http://schemas.microsoft.com/office/drawing/2014/main" id="{4B626E39-FA7F-EF6D-9F56-8B15685DFE02}"/>
                </a:ext>
              </a:extLst>
            </p:cNvPr>
            <p:cNvSpPr txBox="1"/>
            <p:nvPr/>
          </p:nvSpPr>
          <p:spPr>
            <a:xfrm>
              <a:off x="0" y="-47625"/>
              <a:ext cx="1599393" cy="23644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750"/>
                </a:lnSpc>
              </a:pPr>
              <a:endParaRPr sz="450"/>
            </a:p>
          </p:txBody>
        </p:sp>
      </p:grpSp>
      <p:sp>
        <p:nvSpPr>
          <p:cNvPr id="55" name="TextBox 25">
            <a:extLst>
              <a:ext uri="{FF2B5EF4-FFF2-40B4-BE49-F238E27FC236}">
                <a16:creationId xmlns:a16="http://schemas.microsoft.com/office/drawing/2014/main" id="{A535ABF1-68CE-DD29-DE95-131C69AF9DE7}"/>
              </a:ext>
            </a:extLst>
          </p:cNvPr>
          <p:cNvSpPr txBox="1"/>
          <p:nvPr/>
        </p:nvSpPr>
        <p:spPr>
          <a:xfrm>
            <a:off x="4773811" y="2182140"/>
            <a:ext cx="2594268" cy="208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2"/>
              </a:lnSpc>
            </a:pPr>
            <a:r>
              <a:rPr lang="en-US" sz="14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422 - Validation Error</a:t>
            </a:r>
          </a:p>
        </p:txBody>
      </p:sp>
      <p:grpSp>
        <p:nvGrpSpPr>
          <p:cNvPr id="56" name="Group 26">
            <a:extLst>
              <a:ext uri="{FF2B5EF4-FFF2-40B4-BE49-F238E27FC236}">
                <a16:creationId xmlns:a16="http://schemas.microsoft.com/office/drawing/2014/main" id="{4C2B47AF-8BF5-D6D8-1D62-407D061F5C45}"/>
              </a:ext>
            </a:extLst>
          </p:cNvPr>
          <p:cNvGrpSpPr/>
          <p:nvPr/>
        </p:nvGrpSpPr>
        <p:grpSpPr>
          <a:xfrm>
            <a:off x="1836598" y="2143965"/>
            <a:ext cx="2692164" cy="317832"/>
            <a:chOff x="0" y="0"/>
            <a:chExt cx="1599393" cy="188821"/>
          </a:xfrm>
        </p:grpSpPr>
        <p:sp>
          <p:nvSpPr>
            <p:cNvPr id="57" name="Freeform 27">
              <a:extLst>
                <a:ext uri="{FF2B5EF4-FFF2-40B4-BE49-F238E27FC236}">
                  <a16:creationId xmlns:a16="http://schemas.microsoft.com/office/drawing/2014/main" id="{A893968A-15B8-B4C1-3A27-143EA1A40C46}"/>
                </a:ext>
              </a:extLst>
            </p:cNvPr>
            <p:cNvSpPr/>
            <p:nvPr/>
          </p:nvSpPr>
          <p:spPr>
            <a:xfrm>
              <a:off x="0" y="0"/>
              <a:ext cx="1599393" cy="188821"/>
            </a:xfrm>
            <a:custGeom>
              <a:avLst/>
              <a:gdLst/>
              <a:ahLst/>
              <a:cxnLst/>
              <a:rect l="l" t="t" r="r" b="b"/>
              <a:pathLst>
                <a:path w="1599393" h="188821">
                  <a:moveTo>
                    <a:pt x="0" y="0"/>
                  </a:moveTo>
                  <a:lnTo>
                    <a:pt x="1599393" y="0"/>
                  </a:lnTo>
                  <a:lnTo>
                    <a:pt x="1599393" y="188821"/>
                  </a:lnTo>
                  <a:lnTo>
                    <a:pt x="0" y="188821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es-CO" sz="450"/>
            </a:p>
          </p:txBody>
        </p:sp>
        <p:sp>
          <p:nvSpPr>
            <p:cNvPr id="58" name="TextBox 28">
              <a:extLst>
                <a:ext uri="{FF2B5EF4-FFF2-40B4-BE49-F238E27FC236}">
                  <a16:creationId xmlns:a16="http://schemas.microsoft.com/office/drawing/2014/main" id="{F691BE8F-FC9F-BF46-A59A-F1E4E43D7983}"/>
                </a:ext>
              </a:extLst>
            </p:cNvPr>
            <p:cNvSpPr txBox="1"/>
            <p:nvPr/>
          </p:nvSpPr>
          <p:spPr>
            <a:xfrm>
              <a:off x="0" y="-47625"/>
              <a:ext cx="1599393" cy="23644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750"/>
                </a:lnSpc>
              </a:pPr>
              <a:endParaRPr sz="450"/>
            </a:p>
          </p:txBody>
        </p:sp>
      </p:grpSp>
      <p:sp>
        <p:nvSpPr>
          <p:cNvPr id="59" name="TextBox 29">
            <a:extLst>
              <a:ext uri="{FF2B5EF4-FFF2-40B4-BE49-F238E27FC236}">
                <a16:creationId xmlns:a16="http://schemas.microsoft.com/office/drawing/2014/main" id="{9436C457-AE5C-A066-2A22-3D8A26C9D7C4}"/>
              </a:ext>
            </a:extLst>
          </p:cNvPr>
          <p:cNvSpPr txBox="1"/>
          <p:nvPr/>
        </p:nvSpPr>
        <p:spPr>
          <a:xfrm>
            <a:off x="1911648" y="2182140"/>
            <a:ext cx="2594268" cy="208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2"/>
              </a:lnSpc>
            </a:pPr>
            <a:r>
              <a:rPr lang="en-US" sz="14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404 - Notification not found</a:t>
            </a:r>
          </a:p>
        </p:txBody>
      </p:sp>
      <p:grpSp>
        <p:nvGrpSpPr>
          <p:cNvPr id="60" name="Group 30">
            <a:extLst>
              <a:ext uri="{FF2B5EF4-FFF2-40B4-BE49-F238E27FC236}">
                <a16:creationId xmlns:a16="http://schemas.microsoft.com/office/drawing/2014/main" id="{249189C8-0EDA-3C84-8705-D18C37D6F19F}"/>
              </a:ext>
            </a:extLst>
          </p:cNvPr>
          <p:cNvGrpSpPr/>
          <p:nvPr/>
        </p:nvGrpSpPr>
        <p:grpSpPr>
          <a:xfrm>
            <a:off x="1836598" y="3476445"/>
            <a:ext cx="2692164" cy="317832"/>
            <a:chOff x="0" y="0"/>
            <a:chExt cx="1599393" cy="188821"/>
          </a:xfrm>
        </p:grpSpPr>
        <p:sp>
          <p:nvSpPr>
            <p:cNvPr id="61" name="Freeform 31">
              <a:extLst>
                <a:ext uri="{FF2B5EF4-FFF2-40B4-BE49-F238E27FC236}">
                  <a16:creationId xmlns:a16="http://schemas.microsoft.com/office/drawing/2014/main" id="{264C093B-E0E6-8BFF-E5BC-0BBE0C707171}"/>
                </a:ext>
              </a:extLst>
            </p:cNvPr>
            <p:cNvSpPr/>
            <p:nvPr/>
          </p:nvSpPr>
          <p:spPr>
            <a:xfrm>
              <a:off x="0" y="0"/>
              <a:ext cx="1599393" cy="188821"/>
            </a:xfrm>
            <a:custGeom>
              <a:avLst/>
              <a:gdLst/>
              <a:ahLst/>
              <a:cxnLst/>
              <a:rect l="l" t="t" r="r" b="b"/>
              <a:pathLst>
                <a:path w="1599393" h="188821">
                  <a:moveTo>
                    <a:pt x="0" y="0"/>
                  </a:moveTo>
                  <a:lnTo>
                    <a:pt x="1599393" y="0"/>
                  </a:lnTo>
                  <a:lnTo>
                    <a:pt x="1599393" y="188821"/>
                  </a:lnTo>
                  <a:lnTo>
                    <a:pt x="0" y="188821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es-CO" sz="450"/>
            </a:p>
          </p:txBody>
        </p:sp>
        <p:sp>
          <p:nvSpPr>
            <p:cNvPr id="62" name="TextBox 32">
              <a:extLst>
                <a:ext uri="{FF2B5EF4-FFF2-40B4-BE49-F238E27FC236}">
                  <a16:creationId xmlns:a16="http://schemas.microsoft.com/office/drawing/2014/main" id="{B7237F28-2F6C-1A29-F061-C1E7780234B4}"/>
                </a:ext>
              </a:extLst>
            </p:cNvPr>
            <p:cNvSpPr txBox="1"/>
            <p:nvPr/>
          </p:nvSpPr>
          <p:spPr>
            <a:xfrm>
              <a:off x="0" y="-47625"/>
              <a:ext cx="1599393" cy="23644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750"/>
                </a:lnSpc>
              </a:pPr>
              <a:endParaRPr sz="450"/>
            </a:p>
          </p:txBody>
        </p:sp>
      </p:grpSp>
      <p:sp>
        <p:nvSpPr>
          <p:cNvPr id="63" name="TextBox 33">
            <a:extLst>
              <a:ext uri="{FF2B5EF4-FFF2-40B4-BE49-F238E27FC236}">
                <a16:creationId xmlns:a16="http://schemas.microsoft.com/office/drawing/2014/main" id="{7DD96F79-5A25-F131-B6EE-994A57D874ED}"/>
              </a:ext>
            </a:extLst>
          </p:cNvPr>
          <p:cNvSpPr txBox="1"/>
          <p:nvPr/>
        </p:nvSpPr>
        <p:spPr>
          <a:xfrm>
            <a:off x="1911648" y="3513251"/>
            <a:ext cx="2594268" cy="208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2"/>
              </a:lnSpc>
            </a:pPr>
            <a:r>
              <a:rPr lang="en-US" sz="14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401 - Authentication failed</a:t>
            </a:r>
          </a:p>
        </p:txBody>
      </p:sp>
      <p:grpSp>
        <p:nvGrpSpPr>
          <p:cNvPr id="64" name="Group 34">
            <a:extLst>
              <a:ext uri="{FF2B5EF4-FFF2-40B4-BE49-F238E27FC236}">
                <a16:creationId xmlns:a16="http://schemas.microsoft.com/office/drawing/2014/main" id="{DB8D116D-A3D5-2E14-44BC-40CCC9189849}"/>
              </a:ext>
            </a:extLst>
          </p:cNvPr>
          <p:cNvGrpSpPr/>
          <p:nvPr/>
        </p:nvGrpSpPr>
        <p:grpSpPr>
          <a:xfrm>
            <a:off x="4698762" y="3470849"/>
            <a:ext cx="2692164" cy="317832"/>
            <a:chOff x="0" y="0"/>
            <a:chExt cx="1599393" cy="188821"/>
          </a:xfrm>
        </p:grpSpPr>
        <p:sp>
          <p:nvSpPr>
            <p:cNvPr id="65" name="Freeform 35">
              <a:extLst>
                <a:ext uri="{FF2B5EF4-FFF2-40B4-BE49-F238E27FC236}">
                  <a16:creationId xmlns:a16="http://schemas.microsoft.com/office/drawing/2014/main" id="{98E012BF-FA56-4C41-FE70-A9A066A89E7F}"/>
                </a:ext>
              </a:extLst>
            </p:cNvPr>
            <p:cNvSpPr/>
            <p:nvPr/>
          </p:nvSpPr>
          <p:spPr>
            <a:xfrm>
              <a:off x="0" y="0"/>
              <a:ext cx="1599393" cy="188821"/>
            </a:xfrm>
            <a:custGeom>
              <a:avLst/>
              <a:gdLst/>
              <a:ahLst/>
              <a:cxnLst/>
              <a:rect l="l" t="t" r="r" b="b"/>
              <a:pathLst>
                <a:path w="1599393" h="188821">
                  <a:moveTo>
                    <a:pt x="0" y="0"/>
                  </a:moveTo>
                  <a:lnTo>
                    <a:pt x="1599393" y="0"/>
                  </a:lnTo>
                  <a:lnTo>
                    <a:pt x="1599393" y="188821"/>
                  </a:lnTo>
                  <a:lnTo>
                    <a:pt x="0" y="188821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es-CO" sz="450"/>
            </a:p>
          </p:txBody>
        </p:sp>
        <p:sp>
          <p:nvSpPr>
            <p:cNvPr id="66" name="TextBox 36">
              <a:extLst>
                <a:ext uri="{FF2B5EF4-FFF2-40B4-BE49-F238E27FC236}">
                  <a16:creationId xmlns:a16="http://schemas.microsoft.com/office/drawing/2014/main" id="{F8AF1E25-BAE5-4C23-200F-97E6B6A2953A}"/>
                </a:ext>
              </a:extLst>
            </p:cNvPr>
            <p:cNvSpPr txBox="1"/>
            <p:nvPr/>
          </p:nvSpPr>
          <p:spPr>
            <a:xfrm>
              <a:off x="0" y="-47625"/>
              <a:ext cx="1599393" cy="23644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750"/>
                </a:lnSpc>
              </a:pPr>
              <a:endParaRPr sz="450"/>
            </a:p>
          </p:txBody>
        </p:sp>
      </p:grpSp>
      <p:sp>
        <p:nvSpPr>
          <p:cNvPr id="67" name="TextBox 37">
            <a:extLst>
              <a:ext uri="{FF2B5EF4-FFF2-40B4-BE49-F238E27FC236}">
                <a16:creationId xmlns:a16="http://schemas.microsoft.com/office/drawing/2014/main" id="{05D8DFD0-FCAD-4771-CD29-0D2D2E7E2AC5}"/>
              </a:ext>
            </a:extLst>
          </p:cNvPr>
          <p:cNvSpPr txBox="1"/>
          <p:nvPr/>
        </p:nvSpPr>
        <p:spPr>
          <a:xfrm>
            <a:off x="4773811" y="3509024"/>
            <a:ext cx="2594268" cy="208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2"/>
              </a:lnSpc>
            </a:pPr>
            <a:r>
              <a:rPr lang="en-US" sz="14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403 - Authorization denied</a:t>
            </a:r>
          </a:p>
        </p:txBody>
      </p:sp>
      <p:grpSp>
        <p:nvGrpSpPr>
          <p:cNvPr id="68" name="Group 38">
            <a:extLst>
              <a:ext uri="{FF2B5EF4-FFF2-40B4-BE49-F238E27FC236}">
                <a16:creationId xmlns:a16="http://schemas.microsoft.com/office/drawing/2014/main" id="{87F1FD15-0AB6-7DE7-FF98-DA54E79804F0}"/>
              </a:ext>
            </a:extLst>
          </p:cNvPr>
          <p:cNvGrpSpPr/>
          <p:nvPr/>
        </p:nvGrpSpPr>
        <p:grpSpPr>
          <a:xfrm>
            <a:off x="4698762" y="3903815"/>
            <a:ext cx="2692164" cy="317832"/>
            <a:chOff x="0" y="0"/>
            <a:chExt cx="1599393" cy="188821"/>
          </a:xfrm>
        </p:grpSpPr>
        <p:sp>
          <p:nvSpPr>
            <p:cNvPr id="69" name="Freeform 39">
              <a:extLst>
                <a:ext uri="{FF2B5EF4-FFF2-40B4-BE49-F238E27FC236}">
                  <a16:creationId xmlns:a16="http://schemas.microsoft.com/office/drawing/2014/main" id="{BE761272-5118-0AD7-0003-9BD096E90515}"/>
                </a:ext>
              </a:extLst>
            </p:cNvPr>
            <p:cNvSpPr/>
            <p:nvPr/>
          </p:nvSpPr>
          <p:spPr>
            <a:xfrm>
              <a:off x="0" y="0"/>
              <a:ext cx="1599393" cy="188821"/>
            </a:xfrm>
            <a:custGeom>
              <a:avLst/>
              <a:gdLst/>
              <a:ahLst/>
              <a:cxnLst/>
              <a:rect l="l" t="t" r="r" b="b"/>
              <a:pathLst>
                <a:path w="1599393" h="188821">
                  <a:moveTo>
                    <a:pt x="0" y="0"/>
                  </a:moveTo>
                  <a:lnTo>
                    <a:pt x="1599393" y="0"/>
                  </a:lnTo>
                  <a:lnTo>
                    <a:pt x="1599393" y="188821"/>
                  </a:lnTo>
                  <a:lnTo>
                    <a:pt x="0" y="188821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es-CO" sz="450"/>
            </a:p>
          </p:txBody>
        </p:sp>
        <p:sp>
          <p:nvSpPr>
            <p:cNvPr id="70" name="TextBox 40">
              <a:extLst>
                <a:ext uri="{FF2B5EF4-FFF2-40B4-BE49-F238E27FC236}">
                  <a16:creationId xmlns:a16="http://schemas.microsoft.com/office/drawing/2014/main" id="{CC077949-C73C-71AA-0874-67F9087C16C6}"/>
                </a:ext>
              </a:extLst>
            </p:cNvPr>
            <p:cNvSpPr txBox="1"/>
            <p:nvPr/>
          </p:nvSpPr>
          <p:spPr>
            <a:xfrm>
              <a:off x="0" y="-47625"/>
              <a:ext cx="1599393" cy="23644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750"/>
                </a:lnSpc>
              </a:pPr>
              <a:endParaRPr sz="450"/>
            </a:p>
          </p:txBody>
        </p:sp>
      </p:grpSp>
      <p:sp>
        <p:nvSpPr>
          <p:cNvPr id="71" name="TextBox 41">
            <a:extLst>
              <a:ext uri="{FF2B5EF4-FFF2-40B4-BE49-F238E27FC236}">
                <a16:creationId xmlns:a16="http://schemas.microsoft.com/office/drawing/2014/main" id="{5D65B91B-EC90-2E33-32C4-5A4480BFF9B3}"/>
              </a:ext>
            </a:extLst>
          </p:cNvPr>
          <p:cNvSpPr txBox="1"/>
          <p:nvPr/>
        </p:nvSpPr>
        <p:spPr>
          <a:xfrm>
            <a:off x="4773811" y="3941989"/>
            <a:ext cx="2594268" cy="208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2"/>
              </a:lnSpc>
            </a:pPr>
            <a:r>
              <a:rPr lang="en-US" sz="14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422 - Validation Error</a:t>
            </a:r>
          </a:p>
        </p:txBody>
      </p:sp>
      <p:grpSp>
        <p:nvGrpSpPr>
          <p:cNvPr id="72" name="Group 42">
            <a:extLst>
              <a:ext uri="{FF2B5EF4-FFF2-40B4-BE49-F238E27FC236}">
                <a16:creationId xmlns:a16="http://schemas.microsoft.com/office/drawing/2014/main" id="{DF6A2043-2F85-9D9D-FFC5-7488A621AA9C}"/>
              </a:ext>
            </a:extLst>
          </p:cNvPr>
          <p:cNvGrpSpPr/>
          <p:nvPr/>
        </p:nvGrpSpPr>
        <p:grpSpPr>
          <a:xfrm>
            <a:off x="1836598" y="3903815"/>
            <a:ext cx="2692164" cy="317832"/>
            <a:chOff x="0" y="0"/>
            <a:chExt cx="1599393" cy="188821"/>
          </a:xfrm>
        </p:grpSpPr>
        <p:sp>
          <p:nvSpPr>
            <p:cNvPr id="73" name="Freeform 43">
              <a:extLst>
                <a:ext uri="{FF2B5EF4-FFF2-40B4-BE49-F238E27FC236}">
                  <a16:creationId xmlns:a16="http://schemas.microsoft.com/office/drawing/2014/main" id="{02A32C14-7F46-82EA-0EFB-FE22035A1F1A}"/>
                </a:ext>
              </a:extLst>
            </p:cNvPr>
            <p:cNvSpPr/>
            <p:nvPr/>
          </p:nvSpPr>
          <p:spPr>
            <a:xfrm>
              <a:off x="0" y="0"/>
              <a:ext cx="1599393" cy="188821"/>
            </a:xfrm>
            <a:custGeom>
              <a:avLst/>
              <a:gdLst/>
              <a:ahLst/>
              <a:cxnLst/>
              <a:rect l="l" t="t" r="r" b="b"/>
              <a:pathLst>
                <a:path w="1599393" h="188821">
                  <a:moveTo>
                    <a:pt x="0" y="0"/>
                  </a:moveTo>
                  <a:lnTo>
                    <a:pt x="1599393" y="0"/>
                  </a:lnTo>
                  <a:lnTo>
                    <a:pt x="1599393" y="188821"/>
                  </a:lnTo>
                  <a:lnTo>
                    <a:pt x="0" y="188821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es-CO" sz="450"/>
            </a:p>
          </p:txBody>
        </p:sp>
        <p:sp>
          <p:nvSpPr>
            <p:cNvPr id="74" name="TextBox 44">
              <a:extLst>
                <a:ext uri="{FF2B5EF4-FFF2-40B4-BE49-F238E27FC236}">
                  <a16:creationId xmlns:a16="http://schemas.microsoft.com/office/drawing/2014/main" id="{F2673F7D-AF35-739E-8A1C-67A9B7128565}"/>
                </a:ext>
              </a:extLst>
            </p:cNvPr>
            <p:cNvSpPr txBox="1"/>
            <p:nvPr/>
          </p:nvSpPr>
          <p:spPr>
            <a:xfrm>
              <a:off x="0" y="-47625"/>
              <a:ext cx="1599393" cy="23644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750"/>
                </a:lnSpc>
              </a:pPr>
              <a:endParaRPr sz="450"/>
            </a:p>
          </p:txBody>
        </p:sp>
      </p:grpSp>
      <p:sp>
        <p:nvSpPr>
          <p:cNvPr id="75" name="TextBox 45">
            <a:extLst>
              <a:ext uri="{FF2B5EF4-FFF2-40B4-BE49-F238E27FC236}">
                <a16:creationId xmlns:a16="http://schemas.microsoft.com/office/drawing/2014/main" id="{B9909FD0-1685-8A0B-14D8-4B354305B108}"/>
              </a:ext>
            </a:extLst>
          </p:cNvPr>
          <p:cNvSpPr txBox="1"/>
          <p:nvPr/>
        </p:nvSpPr>
        <p:spPr>
          <a:xfrm>
            <a:off x="1911648" y="3941989"/>
            <a:ext cx="2594268" cy="208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2"/>
              </a:lnSpc>
            </a:pPr>
            <a:r>
              <a:rPr lang="en-US" sz="14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404 - Notification not found</a:t>
            </a:r>
          </a:p>
        </p:txBody>
      </p:sp>
    </p:spTree>
    <p:extLst>
      <p:ext uri="{BB962C8B-B14F-4D97-AF65-F5344CB8AC3E}">
        <p14:creationId xmlns:p14="http://schemas.microsoft.com/office/powerpoint/2010/main" val="335739662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59803E0BACB5741867FDBD21981B19A" ma:contentTypeVersion="10" ma:contentTypeDescription="Crear nuevo documento." ma:contentTypeScope="" ma:versionID="dd6cecd6d355c287b39a4ec0d65693d7">
  <xsd:schema xmlns:xsd="http://www.w3.org/2001/XMLSchema" xmlns:xs="http://www.w3.org/2001/XMLSchema" xmlns:p="http://schemas.microsoft.com/office/2006/metadata/properties" xmlns:ns2="2439af39-2744-4b4f-adf3-14f899ccaa7a" xmlns:ns3="89c1ae9a-59fe-4e12-bab6-62ad54f4618e" targetNamespace="http://schemas.microsoft.com/office/2006/metadata/properties" ma:root="true" ma:fieldsID="0eb9c46168027b5d4060ca0d47dfbdf9" ns2:_="" ns3:_="">
    <xsd:import namespace="2439af39-2744-4b4f-adf3-14f899ccaa7a"/>
    <xsd:import namespace="89c1ae9a-59fe-4e12-bab6-62ad54f4618e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39af39-2744-4b4f-adf3-14f899ccaa7a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Etiquetas de imagen" ma:readOnly="false" ma:fieldId="{5cf76f15-5ced-4ddc-b409-7134ff3c332f}" ma:taxonomyMulti="true" ma:sspId="53c41436-6811-44c0-bcf6-f6676d8b57b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c1ae9a-59fe-4e12-bab6-62ad54f4618e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83d8a7d2-2997-4578-a646-fdbe4af031bc}" ma:internalName="TaxCatchAll" ma:showField="CatchAllData" ma:web="89c1ae9a-59fe-4e12-bab6-62ad54f4618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917E200-BF2A-4CD2-AA61-B91CA77290B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DB78D8-A3CA-46E7-86CA-95243954D1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439af39-2744-4b4f-adf3-14f899ccaa7a"/>
    <ds:schemaRef ds:uri="89c1ae9a-59fe-4e12-bab6-62ad54f4618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2557</TotalTime>
  <Words>855</Words>
  <Application>Microsoft Office PowerPoint</Application>
  <PresentationFormat>Presentación en pantalla (16:9)</PresentationFormat>
  <Paragraphs>174</Paragraphs>
  <Slides>15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Aptos</vt:lpstr>
      <vt:lpstr>Arial</vt:lpstr>
      <vt:lpstr>Gill Sans</vt:lpstr>
      <vt:lpstr>Gill Sans MT</vt:lpstr>
      <vt:lpstr>Roboto Bold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Camilo Sierra Puerta</dc:creator>
  <cp:lastModifiedBy>Javier Andres Luis Gonzalez</cp:lastModifiedBy>
  <cp:revision>65</cp:revision>
  <dcterms:created xsi:type="dcterms:W3CDTF">2024-05-15T17:36:38Z</dcterms:created>
  <dcterms:modified xsi:type="dcterms:W3CDTF">2024-10-16T17:18:46Z</dcterms:modified>
</cp:coreProperties>
</file>